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61" r:id="rId4"/>
    <p:sldId id="262" r:id="rId5"/>
    <p:sldId id="271" r:id="rId6"/>
    <p:sldId id="263" r:id="rId7"/>
    <p:sldId id="264" r:id="rId8"/>
    <p:sldId id="266" r:id="rId9"/>
    <p:sldId id="268" r:id="rId10"/>
    <p:sldId id="270" r:id="rId11"/>
    <p:sldId id="269" r:id="rId12"/>
  </p:sldIdLst>
  <p:sldSz cx="12192000" cy="6858000"/>
  <p:notesSz cx="6858000" cy="9144000"/>
  <p:embeddedFontLst>
    <p:embeddedFont>
      <p:font typeface="Calibri" panose="020F0502020204030204" pitchFamily="34" charset="0"/>
      <p:regular r:id="rId13"/>
      <p:bold r:id="rId14"/>
      <p:italic r:id="rId15"/>
      <p:boldItalic r:id="rId16"/>
    </p:embeddedFont>
    <p:embeddedFont>
      <p:font typeface="Calibri Light" panose="020F0302020204030204" pitchFamily="34" charset="0"/>
      <p:regular r:id="rId17"/>
      <p:italic r:id="rId18"/>
    </p:embeddedFont>
    <p:embeddedFont>
      <p:font typeface="Outfit" pitchFamily="2" charset="0"/>
      <p:regular r:id="rId19"/>
      <p:bold r:id="rId20"/>
    </p:embeddedFont>
    <p:embeddedFont>
      <p:font typeface="Quicksand" pitchFamily="2" charset="0"/>
      <p:regular r:id="rId21"/>
      <p:bold r:id="rId22"/>
    </p:embeddedFont>
    <p:embeddedFont>
      <p:font typeface="Righteous" panose="02010506000000020000" pitchFamily="2"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5ADB"/>
    <a:srgbClr val="F44336"/>
    <a:srgbClr val="FFCDD2"/>
    <a:srgbClr val="E3F2FD"/>
    <a:srgbClr val="BBDEFB"/>
    <a:srgbClr val="90CAF9"/>
    <a:srgbClr val="F3F5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p:scale>
          <a:sx n="66" d="100"/>
          <a:sy n="66" d="100"/>
        </p:scale>
        <p:origin x="1494" y="6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43E4E-7E24-47F7-855D-7B2A69BC41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6A08F5B7-DFFE-4734-9895-DDC1DFFB63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034E9529-FE33-48E9-B9D5-E33E7ADA5C44}"/>
              </a:ext>
            </a:extLst>
          </p:cNvPr>
          <p:cNvSpPr>
            <a:spLocks noGrp="1"/>
          </p:cNvSpPr>
          <p:nvPr>
            <p:ph type="dt" sz="half" idx="10"/>
          </p:nvPr>
        </p:nvSpPr>
        <p:spPr/>
        <p:txBody>
          <a:bodyPr/>
          <a:lstStyle/>
          <a:p>
            <a:fld id="{D63C29D3-34E1-4519-88CB-728410EFF9A6}" type="datetimeFigureOut">
              <a:rPr lang="en-GB" smtClean="0"/>
              <a:t>18/03/2022</a:t>
            </a:fld>
            <a:endParaRPr lang="en-GB"/>
          </a:p>
        </p:txBody>
      </p:sp>
      <p:sp>
        <p:nvSpPr>
          <p:cNvPr id="5" name="Footer Placeholder 4">
            <a:extLst>
              <a:ext uri="{FF2B5EF4-FFF2-40B4-BE49-F238E27FC236}">
                <a16:creationId xmlns:a16="http://schemas.microsoft.com/office/drawing/2014/main" id="{A33F58B4-21B1-482F-B2F9-0D51BDB1C05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DE0F056-BED8-4470-A6D6-20D5F37D943C}"/>
              </a:ext>
            </a:extLst>
          </p:cNvPr>
          <p:cNvSpPr>
            <a:spLocks noGrp="1"/>
          </p:cNvSpPr>
          <p:nvPr>
            <p:ph type="sldNum" sz="quarter" idx="12"/>
          </p:nvPr>
        </p:nvSpPr>
        <p:spPr/>
        <p:txBody>
          <a:bodyPr/>
          <a:lstStyle/>
          <a:p>
            <a:fld id="{893BDD9C-FFEE-4594-8C49-56D51A66B9AE}" type="slidenum">
              <a:rPr lang="en-GB" smtClean="0"/>
              <a:t>‹#›</a:t>
            </a:fld>
            <a:endParaRPr lang="en-GB"/>
          </a:p>
        </p:txBody>
      </p:sp>
    </p:spTree>
    <p:extLst>
      <p:ext uri="{BB962C8B-B14F-4D97-AF65-F5344CB8AC3E}">
        <p14:creationId xmlns:p14="http://schemas.microsoft.com/office/powerpoint/2010/main" val="4013168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F5C17-AD47-4213-B302-F9CAEE27E3B5}"/>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7956F40-E499-48FE-BA27-08989CFB547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7A4E808-C836-4334-B3B0-2B3698E4CA97}"/>
              </a:ext>
            </a:extLst>
          </p:cNvPr>
          <p:cNvSpPr>
            <a:spLocks noGrp="1"/>
          </p:cNvSpPr>
          <p:nvPr>
            <p:ph type="dt" sz="half" idx="10"/>
          </p:nvPr>
        </p:nvSpPr>
        <p:spPr/>
        <p:txBody>
          <a:bodyPr/>
          <a:lstStyle/>
          <a:p>
            <a:fld id="{D63C29D3-34E1-4519-88CB-728410EFF9A6}" type="datetimeFigureOut">
              <a:rPr lang="en-GB" smtClean="0"/>
              <a:t>18/03/2022</a:t>
            </a:fld>
            <a:endParaRPr lang="en-GB"/>
          </a:p>
        </p:txBody>
      </p:sp>
      <p:sp>
        <p:nvSpPr>
          <p:cNvPr id="5" name="Footer Placeholder 4">
            <a:extLst>
              <a:ext uri="{FF2B5EF4-FFF2-40B4-BE49-F238E27FC236}">
                <a16:creationId xmlns:a16="http://schemas.microsoft.com/office/drawing/2014/main" id="{0B0E236D-3635-4EE2-9D17-EDB5555B304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FD9D325-C3A8-40E7-A7BB-762F91B8D01D}"/>
              </a:ext>
            </a:extLst>
          </p:cNvPr>
          <p:cNvSpPr>
            <a:spLocks noGrp="1"/>
          </p:cNvSpPr>
          <p:nvPr>
            <p:ph type="sldNum" sz="quarter" idx="12"/>
          </p:nvPr>
        </p:nvSpPr>
        <p:spPr/>
        <p:txBody>
          <a:bodyPr/>
          <a:lstStyle/>
          <a:p>
            <a:fld id="{893BDD9C-FFEE-4594-8C49-56D51A66B9AE}" type="slidenum">
              <a:rPr lang="en-GB" smtClean="0"/>
              <a:t>‹#›</a:t>
            </a:fld>
            <a:endParaRPr lang="en-GB"/>
          </a:p>
        </p:txBody>
      </p:sp>
    </p:spTree>
    <p:extLst>
      <p:ext uri="{BB962C8B-B14F-4D97-AF65-F5344CB8AC3E}">
        <p14:creationId xmlns:p14="http://schemas.microsoft.com/office/powerpoint/2010/main" val="1248338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94DEAA-B737-41E8-977C-729460FA00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BDB62FA-7F28-4C8C-AD4D-4AD25AD4AA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22166B-36DB-4595-95B8-839A58B96B81}"/>
              </a:ext>
            </a:extLst>
          </p:cNvPr>
          <p:cNvSpPr>
            <a:spLocks noGrp="1"/>
          </p:cNvSpPr>
          <p:nvPr>
            <p:ph type="dt" sz="half" idx="10"/>
          </p:nvPr>
        </p:nvSpPr>
        <p:spPr/>
        <p:txBody>
          <a:bodyPr/>
          <a:lstStyle/>
          <a:p>
            <a:fld id="{D63C29D3-34E1-4519-88CB-728410EFF9A6}" type="datetimeFigureOut">
              <a:rPr lang="en-GB" smtClean="0"/>
              <a:t>18/03/2022</a:t>
            </a:fld>
            <a:endParaRPr lang="en-GB"/>
          </a:p>
        </p:txBody>
      </p:sp>
      <p:sp>
        <p:nvSpPr>
          <p:cNvPr id="5" name="Footer Placeholder 4">
            <a:extLst>
              <a:ext uri="{FF2B5EF4-FFF2-40B4-BE49-F238E27FC236}">
                <a16:creationId xmlns:a16="http://schemas.microsoft.com/office/drawing/2014/main" id="{FAAA559F-4279-4784-ACD0-B43C7A2E6A9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2F0DF5-B665-445D-880B-889FBA609858}"/>
              </a:ext>
            </a:extLst>
          </p:cNvPr>
          <p:cNvSpPr>
            <a:spLocks noGrp="1"/>
          </p:cNvSpPr>
          <p:nvPr>
            <p:ph type="sldNum" sz="quarter" idx="12"/>
          </p:nvPr>
        </p:nvSpPr>
        <p:spPr/>
        <p:txBody>
          <a:bodyPr/>
          <a:lstStyle/>
          <a:p>
            <a:fld id="{893BDD9C-FFEE-4594-8C49-56D51A66B9AE}" type="slidenum">
              <a:rPr lang="en-GB" smtClean="0"/>
              <a:t>‹#›</a:t>
            </a:fld>
            <a:endParaRPr lang="en-GB"/>
          </a:p>
        </p:txBody>
      </p:sp>
    </p:spTree>
    <p:extLst>
      <p:ext uri="{BB962C8B-B14F-4D97-AF65-F5344CB8AC3E}">
        <p14:creationId xmlns:p14="http://schemas.microsoft.com/office/powerpoint/2010/main" val="1346408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4F3DB-6FDA-46AD-B311-3DDA266425E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19AEC27-5805-4B50-BDF3-22B907000DF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51DBADB-DD16-4909-885E-5D259506AE9D}"/>
              </a:ext>
            </a:extLst>
          </p:cNvPr>
          <p:cNvSpPr>
            <a:spLocks noGrp="1"/>
          </p:cNvSpPr>
          <p:nvPr>
            <p:ph type="dt" sz="half" idx="10"/>
          </p:nvPr>
        </p:nvSpPr>
        <p:spPr/>
        <p:txBody>
          <a:bodyPr/>
          <a:lstStyle/>
          <a:p>
            <a:fld id="{D63C29D3-34E1-4519-88CB-728410EFF9A6}" type="datetimeFigureOut">
              <a:rPr lang="en-GB" smtClean="0"/>
              <a:t>18/03/2022</a:t>
            </a:fld>
            <a:endParaRPr lang="en-GB"/>
          </a:p>
        </p:txBody>
      </p:sp>
      <p:sp>
        <p:nvSpPr>
          <p:cNvPr id="5" name="Footer Placeholder 4">
            <a:extLst>
              <a:ext uri="{FF2B5EF4-FFF2-40B4-BE49-F238E27FC236}">
                <a16:creationId xmlns:a16="http://schemas.microsoft.com/office/drawing/2014/main" id="{F096EFC6-4A69-4401-93F7-B29E348168E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E1FAA05-F324-4F60-87A3-2B904A791867}"/>
              </a:ext>
            </a:extLst>
          </p:cNvPr>
          <p:cNvSpPr>
            <a:spLocks noGrp="1"/>
          </p:cNvSpPr>
          <p:nvPr>
            <p:ph type="sldNum" sz="quarter" idx="12"/>
          </p:nvPr>
        </p:nvSpPr>
        <p:spPr/>
        <p:txBody>
          <a:bodyPr/>
          <a:lstStyle/>
          <a:p>
            <a:fld id="{893BDD9C-FFEE-4594-8C49-56D51A66B9AE}" type="slidenum">
              <a:rPr lang="en-GB" smtClean="0"/>
              <a:t>‹#›</a:t>
            </a:fld>
            <a:endParaRPr lang="en-GB"/>
          </a:p>
        </p:txBody>
      </p:sp>
    </p:spTree>
    <p:extLst>
      <p:ext uri="{BB962C8B-B14F-4D97-AF65-F5344CB8AC3E}">
        <p14:creationId xmlns:p14="http://schemas.microsoft.com/office/powerpoint/2010/main" val="264885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26EDF-F94F-4E6F-AA7A-873B453A33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49D5FC8-8ED8-43E7-B1E5-5AB8E64038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04E304-9335-4FFC-8816-2B25DB768F0B}"/>
              </a:ext>
            </a:extLst>
          </p:cNvPr>
          <p:cNvSpPr>
            <a:spLocks noGrp="1"/>
          </p:cNvSpPr>
          <p:nvPr>
            <p:ph type="dt" sz="half" idx="10"/>
          </p:nvPr>
        </p:nvSpPr>
        <p:spPr/>
        <p:txBody>
          <a:bodyPr/>
          <a:lstStyle/>
          <a:p>
            <a:fld id="{D63C29D3-34E1-4519-88CB-728410EFF9A6}" type="datetimeFigureOut">
              <a:rPr lang="en-GB" smtClean="0"/>
              <a:t>18/03/2022</a:t>
            </a:fld>
            <a:endParaRPr lang="en-GB"/>
          </a:p>
        </p:txBody>
      </p:sp>
      <p:sp>
        <p:nvSpPr>
          <p:cNvPr id="5" name="Footer Placeholder 4">
            <a:extLst>
              <a:ext uri="{FF2B5EF4-FFF2-40B4-BE49-F238E27FC236}">
                <a16:creationId xmlns:a16="http://schemas.microsoft.com/office/drawing/2014/main" id="{753B016F-7264-482B-AF27-0367DC2D6EC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1B9FB75-7B0A-46DD-A9D0-A726DDAD89CF}"/>
              </a:ext>
            </a:extLst>
          </p:cNvPr>
          <p:cNvSpPr>
            <a:spLocks noGrp="1"/>
          </p:cNvSpPr>
          <p:nvPr>
            <p:ph type="sldNum" sz="quarter" idx="12"/>
          </p:nvPr>
        </p:nvSpPr>
        <p:spPr/>
        <p:txBody>
          <a:bodyPr/>
          <a:lstStyle/>
          <a:p>
            <a:fld id="{893BDD9C-FFEE-4594-8C49-56D51A66B9AE}" type="slidenum">
              <a:rPr lang="en-GB" smtClean="0"/>
              <a:t>‹#›</a:t>
            </a:fld>
            <a:endParaRPr lang="en-GB"/>
          </a:p>
        </p:txBody>
      </p:sp>
    </p:spTree>
    <p:extLst>
      <p:ext uri="{BB962C8B-B14F-4D97-AF65-F5344CB8AC3E}">
        <p14:creationId xmlns:p14="http://schemas.microsoft.com/office/powerpoint/2010/main" val="3562637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2517E-9F11-41CD-9FA0-CD74479DE92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3AE5682-6F3A-4EBF-9FF9-B8D02503BB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E548DE8-3095-4028-BD44-F51311447E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6EC362D-AED5-491D-81C4-0FA1877473FB}"/>
              </a:ext>
            </a:extLst>
          </p:cNvPr>
          <p:cNvSpPr>
            <a:spLocks noGrp="1"/>
          </p:cNvSpPr>
          <p:nvPr>
            <p:ph type="dt" sz="half" idx="10"/>
          </p:nvPr>
        </p:nvSpPr>
        <p:spPr/>
        <p:txBody>
          <a:bodyPr/>
          <a:lstStyle/>
          <a:p>
            <a:fld id="{D63C29D3-34E1-4519-88CB-728410EFF9A6}" type="datetimeFigureOut">
              <a:rPr lang="en-GB" smtClean="0"/>
              <a:t>18/03/2022</a:t>
            </a:fld>
            <a:endParaRPr lang="en-GB"/>
          </a:p>
        </p:txBody>
      </p:sp>
      <p:sp>
        <p:nvSpPr>
          <p:cNvPr id="6" name="Footer Placeholder 5">
            <a:extLst>
              <a:ext uri="{FF2B5EF4-FFF2-40B4-BE49-F238E27FC236}">
                <a16:creationId xmlns:a16="http://schemas.microsoft.com/office/drawing/2014/main" id="{268F77A2-81D3-4655-821F-ECBF72410AA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4C46EE0-00A3-4057-B42F-5F816CAA68C1}"/>
              </a:ext>
            </a:extLst>
          </p:cNvPr>
          <p:cNvSpPr>
            <a:spLocks noGrp="1"/>
          </p:cNvSpPr>
          <p:nvPr>
            <p:ph type="sldNum" sz="quarter" idx="12"/>
          </p:nvPr>
        </p:nvSpPr>
        <p:spPr/>
        <p:txBody>
          <a:bodyPr/>
          <a:lstStyle/>
          <a:p>
            <a:fld id="{893BDD9C-FFEE-4594-8C49-56D51A66B9AE}" type="slidenum">
              <a:rPr lang="en-GB" smtClean="0"/>
              <a:t>‹#›</a:t>
            </a:fld>
            <a:endParaRPr lang="en-GB"/>
          </a:p>
        </p:txBody>
      </p:sp>
    </p:spTree>
    <p:extLst>
      <p:ext uri="{BB962C8B-B14F-4D97-AF65-F5344CB8AC3E}">
        <p14:creationId xmlns:p14="http://schemas.microsoft.com/office/powerpoint/2010/main" val="5306460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2E409-4933-4573-AA9B-608318ED7D6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A94E18A-094F-457A-AAF7-85F09A1FDFE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565248-C6BF-4789-A893-2F3C03319E8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C915C7F-5044-460C-9362-3F9C05AE80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72ED26E-555D-4F48-B3C4-D052DD441BE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172A746A-656D-46E3-888E-4572C12CA9CB}"/>
              </a:ext>
            </a:extLst>
          </p:cNvPr>
          <p:cNvSpPr>
            <a:spLocks noGrp="1"/>
          </p:cNvSpPr>
          <p:nvPr>
            <p:ph type="dt" sz="half" idx="10"/>
          </p:nvPr>
        </p:nvSpPr>
        <p:spPr/>
        <p:txBody>
          <a:bodyPr/>
          <a:lstStyle/>
          <a:p>
            <a:fld id="{D63C29D3-34E1-4519-88CB-728410EFF9A6}" type="datetimeFigureOut">
              <a:rPr lang="en-GB" smtClean="0"/>
              <a:t>18/03/2022</a:t>
            </a:fld>
            <a:endParaRPr lang="en-GB"/>
          </a:p>
        </p:txBody>
      </p:sp>
      <p:sp>
        <p:nvSpPr>
          <p:cNvPr id="8" name="Footer Placeholder 7">
            <a:extLst>
              <a:ext uri="{FF2B5EF4-FFF2-40B4-BE49-F238E27FC236}">
                <a16:creationId xmlns:a16="http://schemas.microsoft.com/office/drawing/2014/main" id="{25C1D631-C27D-4E46-AC50-0C91CE54579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34EC191C-938B-4AD3-9ED4-9797712AD75C}"/>
              </a:ext>
            </a:extLst>
          </p:cNvPr>
          <p:cNvSpPr>
            <a:spLocks noGrp="1"/>
          </p:cNvSpPr>
          <p:nvPr>
            <p:ph type="sldNum" sz="quarter" idx="12"/>
          </p:nvPr>
        </p:nvSpPr>
        <p:spPr/>
        <p:txBody>
          <a:bodyPr/>
          <a:lstStyle/>
          <a:p>
            <a:fld id="{893BDD9C-FFEE-4594-8C49-56D51A66B9AE}" type="slidenum">
              <a:rPr lang="en-GB" smtClean="0"/>
              <a:t>‹#›</a:t>
            </a:fld>
            <a:endParaRPr lang="en-GB"/>
          </a:p>
        </p:txBody>
      </p:sp>
    </p:spTree>
    <p:extLst>
      <p:ext uri="{BB962C8B-B14F-4D97-AF65-F5344CB8AC3E}">
        <p14:creationId xmlns:p14="http://schemas.microsoft.com/office/powerpoint/2010/main" val="1078319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051B5-5E43-412C-A03F-C8CF3A8CAFA2}"/>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FC33607-587E-4EDC-9CE8-0678FD9F4E57}"/>
              </a:ext>
            </a:extLst>
          </p:cNvPr>
          <p:cNvSpPr>
            <a:spLocks noGrp="1"/>
          </p:cNvSpPr>
          <p:nvPr>
            <p:ph type="dt" sz="half" idx="10"/>
          </p:nvPr>
        </p:nvSpPr>
        <p:spPr/>
        <p:txBody>
          <a:bodyPr/>
          <a:lstStyle/>
          <a:p>
            <a:fld id="{D63C29D3-34E1-4519-88CB-728410EFF9A6}" type="datetimeFigureOut">
              <a:rPr lang="en-GB" smtClean="0"/>
              <a:t>18/03/2022</a:t>
            </a:fld>
            <a:endParaRPr lang="en-GB"/>
          </a:p>
        </p:txBody>
      </p:sp>
      <p:sp>
        <p:nvSpPr>
          <p:cNvPr id="4" name="Footer Placeholder 3">
            <a:extLst>
              <a:ext uri="{FF2B5EF4-FFF2-40B4-BE49-F238E27FC236}">
                <a16:creationId xmlns:a16="http://schemas.microsoft.com/office/drawing/2014/main" id="{655C1DA0-253D-4BCE-A678-9AA62CB1C81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084C0D2-B23C-46C6-86DD-4A4AAD6C4E2E}"/>
              </a:ext>
            </a:extLst>
          </p:cNvPr>
          <p:cNvSpPr>
            <a:spLocks noGrp="1"/>
          </p:cNvSpPr>
          <p:nvPr>
            <p:ph type="sldNum" sz="quarter" idx="12"/>
          </p:nvPr>
        </p:nvSpPr>
        <p:spPr/>
        <p:txBody>
          <a:bodyPr/>
          <a:lstStyle/>
          <a:p>
            <a:fld id="{893BDD9C-FFEE-4594-8C49-56D51A66B9AE}" type="slidenum">
              <a:rPr lang="en-GB" smtClean="0"/>
              <a:t>‹#›</a:t>
            </a:fld>
            <a:endParaRPr lang="en-GB"/>
          </a:p>
        </p:txBody>
      </p:sp>
    </p:spTree>
    <p:extLst>
      <p:ext uri="{BB962C8B-B14F-4D97-AF65-F5344CB8AC3E}">
        <p14:creationId xmlns:p14="http://schemas.microsoft.com/office/powerpoint/2010/main" val="1864781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C4911C9-9699-4141-B10C-7CB7729343D2}"/>
              </a:ext>
            </a:extLst>
          </p:cNvPr>
          <p:cNvSpPr>
            <a:spLocks noGrp="1"/>
          </p:cNvSpPr>
          <p:nvPr>
            <p:ph type="dt" sz="half" idx="10"/>
          </p:nvPr>
        </p:nvSpPr>
        <p:spPr/>
        <p:txBody>
          <a:bodyPr/>
          <a:lstStyle/>
          <a:p>
            <a:fld id="{D63C29D3-34E1-4519-88CB-728410EFF9A6}" type="datetimeFigureOut">
              <a:rPr lang="en-GB" smtClean="0"/>
              <a:t>18/03/2022</a:t>
            </a:fld>
            <a:endParaRPr lang="en-GB"/>
          </a:p>
        </p:txBody>
      </p:sp>
      <p:sp>
        <p:nvSpPr>
          <p:cNvPr id="3" name="Footer Placeholder 2">
            <a:extLst>
              <a:ext uri="{FF2B5EF4-FFF2-40B4-BE49-F238E27FC236}">
                <a16:creationId xmlns:a16="http://schemas.microsoft.com/office/drawing/2014/main" id="{338521B2-449E-40C4-A0C5-25335F1312A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18ED6718-7EF8-4263-AF4A-790FE8252F08}"/>
              </a:ext>
            </a:extLst>
          </p:cNvPr>
          <p:cNvSpPr>
            <a:spLocks noGrp="1"/>
          </p:cNvSpPr>
          <p:nvPr>
            <p:ph type="sldNum" sz="quarter" idx="12"/>
          </p:nvPr>
        </p:nvSpPr>
        <p:spPr/>
        <p:txBody>
          <a:bodyPr/>
          <a:lstStyle/>
          <a:p>
            <a:fld id="{893BDD9C-FFEE-4594-8C49-56D51A66B9AE}" type="slidenum">
              <a:rPr lang="en-GB" smtClean="0"/>
              <a:t>‹#›</a:t>
            </a:fld>
            <a:endParaRPr lang="en-GB"/>
          </a:p>
        </p:txBody>
      </p:sp>
    </p:spTree>
    <p:extLst>
      <p:ext uri="{BB962C8B-B14F-4D97-AF65-F5344CB8AC3E}">
        <p14:creationId xmlns:p14="http://schemas.microsoft.com/office/powerpoint/2010/main" val="3098449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89D5-E617-4339-87D9-3D9CB2CF00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E350A3F2-FCD8-42F1-AC58-35F4F09279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1E1B0C05-FBCE-4399-8EA6-0E6C33442F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8632FB-7E6B-4DB9-AE98-C1AADD5D0DF4}"/>
              </a:ext>
            </a:extLst>
          </p:cNvPr>
          <p:cNvSpPr>
            <a:spLocks noGrp="1"/>
          </p:cNvSpPr>
          <p:nvPr>
            <p:ph type="dt" sz="half" idx="10"/>
          </p:nvPr>
        </p:nvSpPr>
        <p:spPr/>
        <p:txBody>
          <a:bodyPr/>
          <a:lstStyle/>
          <a:p>
            <a:fld id="{D63C29D3-34E1-4519-88CB-728410EFF9A6}" type="datetimeFigureOut">
              <a:rPr lang="en-GB" smtClean="0"/>
              <a:t>18/03/2022</a:t>
            </a:fld>
            <a:endParaRPr lang="en-GB"/>
          </a:p>
        </p:txBody>
      </p:sp>
      <p:sp>
        <p:nvSpPr>
          <p:cNvPr id="6" name="Footer Placeholder 5">
            <a:extLst>
              <a:ext uri="{FF2B5EF4-FFF2-40B4-BE49-F238E27FC236}">
                <a16:creationId xmlns:a16="http://schemas.microsoft.com/office/drawing/2014/main" id="{07235450-2969-41FC-81BB-C8CB940897E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9BFCECD-4964-4E2E-85F4-9423B44A5790}"/>
              </a:ext>
            </a:extLst>
          </p:cNvPr>
          <p:cNvSpPr>
            <a:spLocks noGrp="1"/>
          </p:cNvSpPr>
          <p:nvPr>
            <p:ph type="sldNum" sz="quarter" idx="12"/>
          </p:nvPr>
        </p:nvSpPr>
        <p:spPr/>
        <p:txBody>
          <a:bodyPr/>
          <a:lstStyle/>
          <a:p>
            <a:fld id="{893BDD9C-FFEE-4594-8C49-56D51A66B9AE}" type="slidenum">
              <a:rPr lang="en-GB" smtClean="0"/>
              <a:t>‹#›</a:t>
            </a:fld>
            <a:endParaRPr lang="en-GB"/>
          </a:p>
        </p:txBody>
      </p:sp>
    </p:spTree>
    <p:extLst>
      <p:ext uri="{BB962C8B-B14F-4D97-AF65-F5344CB8AC3E}">
        <p14:creationId xmlns:p14="http://schemas.microsoft.com/office/powerpoint/2010/main" val="2356363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28C77-C28F-496B-92B3-31A257E04E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1C8B119-87F1-4C5A-8944-27ED3A6E66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2FD0499F-C817-497C-9BE2-BE8A67F0F4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7DF0C7-C35D-47FA-8955-D70B1FAAA040}"/>
              </a:ext>
            </a:extLst>
          </p:cNvPr>
          <p:cNvSpPr>
            <a:spLocks noGrp="1"/>
          </p:cNvSpPr>
          <p:nvPr>
            <p:ph type="dt" sz="half" idx="10"/>
          </p:nvPr>
        </p:nvSpPr>
        <p:spPr/>
        <p:txBody>
          <a:bodyPr/>
          <a:lstStyle/>
          <a:p>
            <a:fld id="{D63C29D3-34E1-4519-88CB-728410EFF9A6}" type="datetimeFigureOut">
              <a:rPr lang="en-GB" smtClean="0"/>
              <a:t>18/03/2022</a:t>
            </a:fld>
            <a:endParaRPr lang="en-GB"/>
          </a:p>
        </p:txBody>
      </p:sp>
      <p:sp>
        <p:nvSpPr>
          <p:cNvPr id="6" name="Footer Placeholder 5">
            <a:extLst>
              <a:ext uri="{FF2B5EF4-FFF2-40B4-BE49-F238E27FC236}">
                <a16:creationId xmlns:a16="http://schemas.microsoft.com/office/drawing/2014/main" id="{18F52339-7451-4E0E-991B-31E1D1CF854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98B9704-78B1-41F6-84C4-51452CC0DCA5}"/>
              </a:ext>
            </a:extLst>
          </p:cNvPr>
          <p:cNvSpPr>
            <a:spLocks noGrp="1"/>
          </p:cNvSpPr>
          <p:nvPr>
            <p:ph type="sldNum" sz="quarter" idx="12"/>
          </p:nvPr>
        </p:nvSpPr>
        <p:spPr/>
        <p:txBody>
          <a:bodyPr/>
          <a:lstStyle/>
          <a:p>
            <a:fld id="{893BDD9C-FFEE-4594-8C49-56D51A66B9AE}" type="slidenum">
              <a:rPr lang="en-GB" smtClean="0"/>
              <a:t>‹#›</a:t>
            </a:fld>
            <a:endParaRPr lang="en-GB"/>
          </a:p>
        </p:txBody>
      </p:sp>
    </p:spTree>
    <p:extLst>
      <p:ext uri="{BB962C8B-B14F-4D97-AF65-F5344CB8AC3E}">
        <p14:creationId xmlns:p14="http://schemas.microsoft.com/office/powerpoint/2010/main" val="962554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FE2336-7656-4F34-B082-F9EA54AF2E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1F4E577-CAA1-472C-8602-525A482296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1F89274-107B-4A15-9F5F-8318F61599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3C29D3-34E1-4519-88CB-728410EFF9A6}" type="datetimeFigureOut">
              <a:rPr lang="en-GB" smtClean="0"/>
              <a:t>18/03/2022</a:t>
            </a:fld>
            <a:endParaRPr lang="en-GB"/>
          </a:p>
        </p:txBody>
      </p:sp>
      <p:sp>
        <p:nvSpPr>
          <p:cNvPr id="5" name="Footer Placeholder 4">
            <a:extLst>
              <a:ext uri="{FF2B5EF4-FFF2-40B4-BE49-F238E27FC236}">
                <a16:creationId xmlns:a16="http://schemas.microsoft.com/office/drawing/2014/main" id="{FFC2FD4D-414F-456E-99E7-9E29603CD7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D816F41-B763-46A5-BF71-A21376A927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3BDD9C-FFEE-4594-8C49-56D51A66B9AE}" type="slidenum">
              <a:rPr lang="en-GB" smtClean="0"/>
              <a:t>‹#›</a:t>
            </a:fld>
            <a:endParaRPr lang="en-GB"/>
          </a:p>
        </p:txBody>
      </p:sp>
    </p:spTree>
    <p:extLst>
      <p:ext uri="{BB962C8B-B14F-4D97-AF65-F5344CB8AC3E}">
        <p14:creationId xmlns:p14="http://schemas.microsoft.com/office/powerpoint/2010/main" val="38485091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A66FF70-2287-4877-B169-24ED9ACF1B1E}"/>
              </a:ext>
            </a:extLst>
          </p:cNvPr>
          <p:cNvSpPr/>
          <p:nvPr/>
        </p:nvSpPr>
        <p:spPr>
          <a:xfrm>
            <a:off x="0" y="0"/>
            <a:ext cx="12192000" cy="6858000"/>
          </a:xfrm>
          <a:prstGeom prst="rect">
            <a:avLst/>
          </a:prstGeom>
          <a:gradFill flip="none" rotWithShape="1">
            <a:gsLst>
              <a:gs pos="0">
                <a:srgbClr val="E3F2FD"/>
              </a:gs>
              <a:gs pos="100000">
                <a:srgbClr val="FCE4E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0615FF0-6161-47BB-A932-0DA1B7751FB1}"/>
              </a:ext>
            </a:extLst>
          </p:cNvPr>
          <p:cNvSpPr/>
          <p:nvPr/>
        </p:nvSpPr>
        <p:spPr>
          <a:xfrm>
            <a:off x="179400" y="177718"/>
            <a:ext cx="11833200" cy="6498000"/>
          </a:xfrm>
          <a:prstGeom prst="rect">
            <a:avLst/>
          </a:prstGeom>
          <a:solidFill>
            <a:schemeClr val="bg1"/>
          </a:solidFill>
          <a:ln>
            <a:noFill/>
          </a:ln>
          <a:effectLst>
            <a:outerShdw blurRad="127000" dist="63500" dir="5400000" algn="t"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B84F6D01-615D-4B3F-BE18-E0D210C9C790}"/>
              </a:ext>
            </a:extLst>
          </p:cNvPr>
          <p:cNvGrpSpPr/>
          <p:nvPr/>
        </p:nvGrpSpPr>
        <p:grpSpPr>
          <a:xfrm>
            <a:off x="179400" y="177718"/>
            <a:ext cx="2160000" cy="2160000"/>
            <a:chOff x="179400" y="177718"/>
            <a:chExt cx="2160000" cy="2160000"/>
          </a:xfrm>
        </p:grpSpPr>
        <p:sp>
          <p:nvSpPr>
            <p:cNvPr id="6" name="Rectangle 5">
              <a:extLst>
                <a:ext uri="{FF2B5EF4-FFF2-40B4-BE49-F238E27FC236}">
                  <a16:creationId xmlns:a16="http://schemas.microsoft.com/office/drawing/2014/main" id="{3C9EEE0B-D33C-4288-8EAE-596C8DF616B4}"/>
                </a:ext>
              </a:extLst>
            </p:cNvPr>
            <p:cNvSpPr/>
            <p:nvPr/>
          </p:nvSpPr>
          <p:spPr>
            <a:xfrm>
              <a:off x="179400" y="177718"/>
              <a:ext cx="1080000" cy="1080000"/>
            </a:xfrm>
            <a:prstGeom prst="rect">
              <a:avLst/>
            </a:prstGeom>
            <a:solidFill>
              <a:srgbClr val="185A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ectangle 6">
              <a:extLst>
                <a:ext uri="{FF2B5EF4-FFF2-40B4-BE49-F238E27FC236}">
                  <a16:creationId xmlns:a16="http://schemas.microsoft.com/office/drawing/2014/main" id="{54DF576D-D507-435C-8647-4D26E0F73CC9}"/>
                </a:ext>
              </a:extLst>
            </p:cNvPr>
            <p:cNvSpPr/>
            <p:nvPr/>
          </p:nvSpPr>
          <p:spPr>
            <a:xfrm>
              <a:off x="179400" y="1257718"/>
              <a:ext cx="1080000" cy="1080000"/>
            </a:xfrm>
            <a:prstGeom prst="rect">
              <a:avLst/>
            </a:prstGeom>
            <a:solidFill>
              <a:srgbClr val="90CA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a:extLst>
                <a:ext uri="{FF2B5EF4-FFF2-40B4-BE49-F238E27FC236}">
                  <a16:creationId xmlns:a16="http://schemas.microsoft.com/office/drawing/2014/main" id="{7142552E-0881-40CC-BC3E-720B51FE3C33}"/>
                </a:ext>
              </a:extLst>
            </p:cNvPr>
            <p:cNvSpPr/>
            <p:nvPr/>
          </p:nvSpPr>
          <p:spPr>
            <a:xfrm>
              <a:off x="1259400" y="177718"/>
              <a:ext cx="1080000" cy="1080000"/>
            </a:xfrm>
            <a:prstGeom prst="rect">
              <a:avLst/>
            </a:prstGeom>
            <a:solidFill>
              <a:srgbClr val="90CA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 name="TextBox 8">
            <a:extLst>
              <a:ext uri="{FF2B5EF4-FFF2-40B4-BE49-F238E27FC236}">
                <a16:creationId xmlns:a16="http://schemas.microsoft.com/office/drawing/2014/main" id="{AF0195EA-FEFF-4ED2-B6F8-15FCB905975C}"/>
              </a:ext>
            </a:extLst>
          </p:cNvPr>
          <p:cNvSpPr txBox="1"/>
          <p:nvPr/>
        </p:nvSpPr>
        <p:spPr>
          <a:xfrm>
            <a:off x="2351907" y="2495694"/>
            <a:ext cx="7488186" cy="1862048"/>
          </a:xfrm>
          <a:prstGeom prst="rect">
            <a:avLst/>
          </a:prstGeom>
          <a:noFill/>
        </p:spPr>
        <p:txBody>
          <a:bodyPr wrap="square" rtlCol="0">
            <a:spAutoFit/>
          </a:bodyPr>
          <a:lstStyle/>
          <a:p>
            <a:r>
              <a:rPr lang="en-US" sz="11500" dirty="0">
                <a:latin typeface="Righteous" panose="02010506000000020000" pitchFamily="2" charset="0"/>
              </a:rPr>
              <a:t>To Do List</a:t>
            </a:r>
            <a:endParaRPr lang="en-GB" sz="11500" dirty="0">
              <a:latin typeface="Righteous" panose="02010506000000020000" pitchFamily="2" charset="0"/>
            </a:endParaRPr>
          </a:p>
        </p:txBody>
      </p:sp>
    </p:spTree>
    <p:extLst>
      <p:ext uri="{BB962C8B-B14F-4D97-AF65-F5344CB8AC3E}">
        <p14:creationId xmlns:p14="http://schemas.microsoft.com/office/powerpoint/2010/main" val="12292285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60500CD-77F2-4BDF-A26E-3533BDF14112}"/>
              </a:ext>
            </a:extLst>
          </p:cNvPr>
          <p:cNvPicPr>
            <a:picLocks noChangeAspect="1"/>
          </p:cNvPicPr>
          <p:nvPr/>
        </p:nvPicPr>
        <p:blipFill>
          <a:blip r:embed="rId2"/>
          <a:stretch>
            <a:fillRect/>
          </a:stretch>
        </p:blipFill>
        <p:spPr>
          <a:xfrm>
            <a:off x="0" y="152400"/>
            <a:ext cx="12192000" cy="6553200"/>
          </a:xfrm>
          <a:prstGeom prst="rect">
            <a:avLst/>
          </a:prstGeom>
        </p:spPr>
      </p:pic>
      <p:sp>
        <p:nvSpPr>
          <p:cNvPr id="6" name="TextBox 5">
            <a:extLst>
              <a:ext uri="{FF2B5EF4-FFF2-40B4-BE49-F238E27FC236}">
                <a16:creationId xmlns:a16="http://schemas.microsoft.com/office/drawing/2014/main" id="{43E4FF3E-5A3D-4615-8F5C-CF6674DB2487}"/>
              </a:ext>
            </a:extLst>
          </p:cNvPr>
          <p:cNvSpPr txBox="1"/>
          <p:nvPr/>
        </p:nvSpPr>
        <p:spPr>
          <a:xfrm>
            <a:off x="4713767" y="1804518"/>
            <a:ext cx="2764465" cy="338554"/>
          </a:xfrm>
          <a:prstGeom prst="rect">
            <a:avLst/>
          </a:prstGeom>
          <a:noFill/>
        </p:spPr>
        <p:txBody>
          <a:bodyPr wrap="square" rtlCol="0">
            <a:spAutoFit/>
          </a:bodyPr>
          <a:lstStyle/>
          <a:p>
            <a:pPr algn="ctr"/>
            <a:r>
              <a:rPr lang="en-US" sz="1600" dirty="0">
                <a:latin typeface="Righteous" panose="02010506000000020000" pitchFamily="2" charset="0"/>
              </a:rPr>
              <a:t>Add New Task</a:t>
            </a:r>
            <a:endParaRPr lang="en-GB" sz="1600" dirty="0">
              <a:latin typeface="Righteous" panose="02010506000000020000" pitchFamily="2" charset="0"/>
            </a:endParaRPr>
          </a:p>
        </p:txBody>
      </p:sp>
      <p:sp>
        <p:nvSpPr>
          <p:cNvPr id="40" name="Rectangle 39">
            <a:extLst>
              <a:ext uri="{FF2B5EF4-FFF2-40B4-BE49-F238E27FC236}">
                <a16:creationId xmlns:a16="http://schemas.microsoft.com/office/drawing/2014/main" id="{0E1EB192-C88E-42DF-8182-305A2BFC37D5}"/>
              </a:ext>
            </a:extLst>
          </p:cNvPr>
          <p:cNvSpPr/>
          <p:nvPr/>
        </p:nvSpPr>
        <p:spPr>
          <a:xfrm>
            <a:off x="2856000" y="2399637"/>
            <a:ext cx="6480000" cy="338555"/>
          </a:xfrm>
          <a:prstGeom prst="rect">
            <a:avLst/>
          </a:prstGeom>
          <a:solidFill>
            <a:schemeClr val="bg1">
              <a:lumMod val="9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latin typeface="Outfit" pitchFamily="2" charset="0"/>
              </a:rPr>
              <a:t>  Some Task</a:t>
            </a:r>
            <a:endParaRPr lang="en-GB" sz="1200" dirty="0">
              <a:solidFill>
                <a:schemeClr val="tx1"/>
              </a:solidFill>
              <a:latin typeface="Outfit" pitchFamily="2" charset="0"/>
            </a:endParaRPr>
          </a:p>
        </p:txBody>
      </p:sp>
      <p:sp>
        <p:nvSpPr>
          <p:cNvPr id="41" name="Rectangle 40">
            <a:extLst>
              <a:ext uri="{FF2B5EF4-FFF2-40B4-BE49-F238E27FC236}">
                <a16:creationId xmlns:a16="http://schemas.microsoft.com/office/drawing/2014/main" id="{5E59F643-4BB3-4C1D-B588-C060FB6166AA}"/>
              </a:ext>
            </a:extLst>
          </p:cNvPr>
          <p:cNvSpPr/>
          <p:nvPr/>
        </p:nvSpPr>
        <p:spPr>
          <a:xfrm>
            <a:off x="8878800" y="2399636"/>
            <a:ext cx="457200" cy="338555"/>
          </a:xfrm>
          <a:prstGeom prst="rect">
            <a:avLst/>
          </a:prstGeom>
          <a:solidFill>
            <a:srgbClr val="185ADB"/>
          </a:solidFill>
          <a:ln>
            <a:solidFill>
              <a:srgbClr val="185A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Righteous" panose="02010506000000020000" pitchFamily="2" charset="0"/>
              </a:rPr>
              <a:t>+</a:t>
            </a:r>
            <a:endParaRPr lang="en-GB" dirty="0">
              <a:solidFill>
                <a:schemeClr val="bg1"/>
              </a:solidFill>
              <a:latin typeface="Righteous" panose="02010506000000020000" pitchFamily="2" charset="0"/>
            </a:endParaRPr>
          </a:p>
        </p:txBody>
      </p:sp>
      <p:sp>
        <p:nvSpPr>
          <p:cNvPr id="44" name="Rectangle 43">
            <a:extLst>
              <a:ext uri="{FF2B5EF4-FFF2-40B4-BE49-F238E27FC236}">
                <a16:creationId xmlns:a16="http://schemas.microsoft.com/office/drawing/2014/main" id="{4C9E04EC-D01E-40B0-AFE0-9C93A6396ED8}"/>
              </a:ext>
            </a:extLst>
          </p:cNvPr>
          <p:cNvSpPr/>
          <p:nvPr/>
        </p:nvSpPr>
        <p:spPr>
          <a:xfrm>
            <a:off x="2856000" y="3583840"/>
            <a:ext cx="6480000" cy="21471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sp>
        <p:nvSpPr>
          <p:cNvPr id="45" name="Rectangle 44">
            <a:extLst>
              <a:ext uri="{FF2B5EF4-FFF2-40B4-BE49-F238E27FC236}">
                <a16:creationId xmlns:a16="http://schemas.microsoft.com/office/drawing/2014/main" id="{5A407248-7927-4DA2-B460-6EBED4461B0E}"/>
              </a:ext>
            </a:extLst>
          </p:cNvPr>
          <p:cNvSpPr/>
          <p:nvPr/>
        </p:nvSpPr>
        <p:spPr>
          <a:xfrm>
            <a:off x="9004800" y="3582041"/>
            <a:ext cx="331200" cy="329460"/>
          </a:xfrm>
          <a:prstGeom prst="rect">
            <a:avLst/>
          </a:prstGeom>
          <a:solidFill>
            <a:srgbClr val="185A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1"/>
              </a:solidFill>
              <a:latin typeface="Righteous" panose="02010506000000020000" pitchFamily="2" charset="0"/>
            </a:endParaRPr>
          </a:p>
        </p:txBody>
      </p:sp>
      <p:pic>
        <p:nvPicPr>
          <p:cNvPr id="12" name="Picture 11">
            <a:extLst>
              <a:ext uri="{FF2B5EF4-FFF2-40B4-BE49-F238E27FC236}">
                <a16:creationId xmlns:a16="http://schemas.microsoft.com/office/drawing/2014/main" id="{2569C9FB-D12F-4ABF-9911-59FF03B87077}"/>
              </a:ext>
            </a:extLst>
          </p:cNvPr>
          <p:cNvPicPr>
            <a:picLocks noChangeAspect="1"/>
          </p:cNvPicPr>
          <p:nvPr/>
        </p:nvPicPr>
        <p:blipFill>
          <a:blip r:embed="rId3">
            <a:lum bright="70000" contrast="-70000"/>
          </a:blip>
          <a:stretch>
            <a:fillRect/>
          </a:stretch>
        </p:blipFill>
        <p:spPr>
          <a:xfrm flipH="1">
            <a:off x="9055350" y="3631720"/>
            <a:ext cx="230100" cy="230100"/>
          </a:xfrm>
          <a:prstGeom prst="rect">
            <a:avLst/>
          </a:prstGeom>
        </p:spPr>
      </p:pic>
      <p:sp>
        <p:nvSpPr>
          <p:cNvPr id="48" name="TextBox 47">
            <a:extLst>
              <a:ext uri="{FF2B5EF4-FFF2-40B4-BE49-F238E27FC236}">
                <a16:creationId xmlns:a16="http://schemas.microsoft.com/office/drawing/2014/main" id="{789748A8-170B-4983-BCAA-88B66CEE7C56}"/>
              </a:ext>
            </a:extLst>
          </p:cNvPr>
          <p:cNvSpPr txBox="1"/>
          <p:nvPr/>
        </p:nvSpPr>
        <p:spPr>
          <a:xfrm>
            <a:off x="8769330" y="3136734"/>
            <a:ext cx="540000" cy="288000"/>
          </a:xfrm>
          <a:prstGeom prst="roundRect">
            <a:avLst>
              <a:gd name="adj" fmla="val 0"/>
            </a:avLst>
          </a:prstGeom>
          <a:solidFill>
            <a:srgbClr val="185ADB"/>
          </a:solidFill>
          <a:ln w="12700">
            <a:solidFill>
              <a:srgbClr val="185ADB"/>
            </a:solidFill>
          </a:ln>
        </p:spPr>
        <p:txBody>
          <a:bodyPr wrap="square" rtlCol="0" anchor="ctr">
            <a:spAutoFit/>
          </a:bodyPr>
          <a:lstStyle>
            <a:defPPr>
              <a:defRPr lang="en-US"/>
            </a:defPPr>
            <a:lvl1pPr algn="ctr">
              <a:defRPr sz="1400"/>
            </a:lvl1pPr>
          </a:lstStyle>
          <a:p>
            <a:r>
              <a:rPr lang="en-US" sz="1200" dirty="0">
                <a:solidFill>
                  <a:schemeClr val="bg1"/>
                </a:solidFill>
                <a:latin typeface="Outfit" pitchFamily="2" charset="0"/>
              </a:rPr>
              <a:t>All</a:t>
            </a:r>
            <a:endParaRPr lang="en-GB" sz="1200" dirty="0">
              <a:solidFill>
                <a:schemeClr val="bg1"/>
              </a:solidFill>
              <a:latin typeface="Outfit" pitchFamily="2" charset="0"/>
            </a:endParaRPr>
          </a:p>
        </p:txBody>
      </p:sp>
      <p:sp>
        <p:nvSpPr>
          <p:cNvPr id="49" name="TextBox 48">
            <a:extLst>
              <a:ext uri="{FF2B5EF4-FFF2-40B4-BE49-F238E27FC236}">
                <a16:creationId xmlns:a16="http://schemas.microsoft.com/office/drawing/2014/main" id="{CB2C4B93-1645-43E8-88C5-410418732016}"/>
              </a:ext>
            </a:extLst>
          </p:cNvPr>
          <p:cNvSpPr txBox="1"/>
          <p:nvPr/>
        </p:nvSpPr>
        <p:spPr>
          <a:xfrm>
            <a:off x="7591646" y="3136734"/>
            <a:ext cx="1080000" cy="288000"/>
          </a:xfrm>
          <a:prstGeom prst="roundRect">
            <a:avLst>
              <a:gd name="adj" fmla="val 0"/>
            </a:avLst>
          </a:prstGeom>
          <a:solidFill>
            <a:schemeClr val="bg1"/>
          </a:solidFill>
          <a:ln w="12700">
            <a:solidFill>
              <a:schemeClr val="bg1">
                <a:lumMod val="50000"/>
              </a:schemeClr>
            </a:solidFill>
          </a:ln>
        </p:spPr>
        <p:txBody>
          <a:bodyPr wrap="square" rtlCol="0" anchor="ctr">
            <a:spAutoFit/>
          </a:bodyPr>
          <a:lstStyle>
            <a:defPPr>
              <a:defRPr lang="en-US"/>
            </a:defPPr>
            <a:lvl1pPr algn="ctr">
              <a:defRPr sz="1400"/>
            </a:lvl1pPr>
          </a:lstStyle>
          <a:p>
            <a:r>
              <a:rPr lang="en-US" sz="1200" dirty="0">
                <a:latin typeface="Outfit" pitchFamily="2" charset="0"/>
              </a:rPr>
              <a:t>Completed</a:t>
            </a:r>
            <a:endParaRPr lang="en-GB" sz="1200" dirty="0">
              <a:latin typeface="Outfit" pitchFamily="2" charset="0"/>
            </a:endParaRPr>
          </a:p>
        </p:txBody>
      </p:sp>
      <p:sp>
        <p:nvSpPr>
          <p:cNvPr id="50" name="TextBox 49">
            <a:extLst>
              <a:ext uri="{FF2B5EF4-FFF2-40B4-BE49-F238E27FC236}">
                <a16:creationId xmlns:a16="http://schemas.microsoft.com/office/drawing/2014/main" id="{EC353ECE-2A4B-4934-9A6E-BFACCE76E033}"/>
              </a:ext>
            </a:extLst>
          </p:cNvPr>
          <p:cNvSpPr txBox="1"/>
          <p:nvPr/>
        </p:nvSpPr>
        <p:spPr>
          <a:xfrm>
            <a:off x="6413962" y="3133916"/>
            <a:ext cx="1080000" cy="288000"/>
          </a:xfrm>
          <a:prstGeom prst="roundRect">
            <a:avLst>
              <a:gd name="adj" fmla="val 0"/>
            </a:avLst>
          </a:prstGeom>
          <a:solidFill>
            <a:schemeClr val="bg1"/>
          </a:solidFill>
          <a:ln w="12700">
            <a:solidFill>
              <a:schemeClr val="bg1">
                <a:lumMod val="50000"/>
              </a:schemeClr>
            </a:solidFill>
          </a:ln>
        </p:spPr>
        <p:txBody>
          <a:bodyPr wrap="square" rtlCol="0" anchor="ctr">
            <a:spAutoFit/>
          </a:bodyPr>
          <a:lstStyle/>
          <a:p>
            <a:pPr algn="ctr"/>
            <a:r>
              <a:rPr lang="en-US" sz="1200" dirty="0">
                <a:latin typeface="Outfit" pitchFamily="2" charset="0"/>
              </a:rPr>
              <a:t>Pending</a:t>
            </a:r>
            <a:endParaRPr lang="en-GB" sz="1200" dirty="0">
              <a:latin typeface="Outfit" pitchFamily="2" charset="0"/>
            </a:endParaRPr>
          </a:p>
        </p:txBody>
      </p:sp>
      <p:sp>
        <p:nvSpPr>
          <p:cNvPr id="51" name="TextBox 50">
            <a:extLst>
              <a:ext uri="{FF2B5EF4-FFF2-40B4-BE49-F238E27FC236}">
                <a16:creationId xmlns:a16="http://schemas.microsoft.com/office/drawing/2014/main" id="{65988019-3C12-471D-8BC6-2E69020E9F4F}"/>
              </a:ext>
            </a:extLst>
          </p:cNvPr>
          <p:cNvSpPr txBox="1"/>
          <p:nvPr/>
        </p:nvSpPr>
        <p:spPr>
          <a:xfrm>
            <a:off x="2991291" y="3964893"/>
            <a:ext cx="6034599" cy="1384995"/>
          </a:xfrm>
          <a:prstGeom prst="roundRect">
            <a:avLst>
              <a:gd name="adj" fmla="val 0"/>
            </a:avLst>
          </a:prstGeom>
          <a:noFill/>
          <a:ln w="12700">
            <a:noFill/>
          </a:ln>
        </p:spPr>
        <p:txBody>
          <a:bodyPr wrap="square" rtlCol="0" anchor="ctr">
            <a:spAutoFit/>
          </a:bodyPr>
          <a:lstStyle>
            <a:defPPr>
              <a:defRPr lang="en-US"/>
            </a:defPPr>
            <a:lvl1pPr algn="ctr">
              <a:defRPr sz="1400"/>
            </a:lvl1pPr>
          </a:lstStyle>
          <a:p>
            <a:pPr algn="l"/>
            <a:r>
              <a:rPr lang="en-US" sz="1200" dirty="0">
                <a:latin typeface="Outfit" pitchFamily="2" charset="0"/>
              </a:rPr>
              <a:t>The quick brown fox jumps over the lazy dog. The quick brown fox jumps over the lazy dog. The quick brown fox jumps over the lazy dog. The quick brown fox jumps over the lazy dog. The quick brown fox jumps over the lazy dog. </a:t>
            </a:r>
          </a:p>
          <a:p>
            <a:pPr algn="l"/>
            <a:endParaRPr lang="en-US" sz="1200" dirty="0">
              <a:latin typeface="Outfit" pitchFamily="2" charset="0"/>
            </a:endParaRPr>
          </a:p>
          <a:p>
            <a:pPr algn="l"/>
            <a:r>
              <a:rPr lang="en-US" sz="1200" dirty="0">
                <a:latin typeface="Outfit" pitchFamily="2" charset="0"/>
              </a:rPr>
              <a:t>The quick brown fox jumps over the lazy dog. The quick brown fox jumps over the lazy dog. The quick brown fox jumps over the lazy dog. The quick brown fox jumps over the lazy dog. The quick brown fox jumps over the lazy dog. </a:t>
            </a:r>
            <a:endParaRPr lang="en-GB" sz="1200" dirty="0">
              <a:latin typeface="Outfit" pitchFamily="2" charset="0"/>
            </a:endParaRPr>
          </a:p>
        </p:txBody>
      </p:sp>
      <p:sp>
        <p:nvSpPr>
          <p:cNvPr id="13" name="Rectangle 12">
            <a:extLst>
              <a:ext uri="{FF2B5EF4-FFF2-40B4-BE49-F238E27FC236}">
                <a16:creationId xmlns:a16="http://schemas.microsoft.com/office/drawing/2014/main" id="{1925FC3C-72A1-4050-A04A-9F3C4D1855F5}"/>
              </a:ext>
            </a:extLst>
          </p:cNvPr>
          <p:cNvSpPr/>
          <p:nvPr/>
        </p:nvSpPr>
        <p:spPr>
          <a:xfrm>
            <a:off x="9471291" y="3582039"/>
            <a:ext cx="1269734" cy="1767849"/>
          </a:xfrm>
          <a:prstGeom prst="rect">
            <a:avLst/>
          </a:prstGeom>
          <a:solidFill>
            <a:schemeClr val="bg1"/>
          </a:solidFill>
          <a:ln>
            <a:noFill/>
          </a:ln>
          <a:effectLst>
            <a:outerShdw blurRad="63500" dist="25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7CADF6E8-4D27-438F-BF0C-9EA9037019B8}"/>
              </a:ext>
            </a:extLst>
          </p:cNvPr>
          <p:cNvSpPr/>
          <p:nvPr/>
        </p:nvSpPr>
        <p:spPr>
          <a:xfrm>
            <a:off x="9471290" y="4979089"/>
            <a:ext cx="1269733" cy="329461"/>
          </a:xfrm>
          <a:prstGeom prst="rect">
            <a:avLst/>
          </a:prstGeom>
          <a:solidFill>
            <a:srgbClr val="BBDE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sp>
        <p:nvSpPr>
          <p:cNvPr id="15" name="Rectangle 14">
            <a:extLst>
              <a:ext uri="{FF2B5EF4-FFF2-40B4-BE49-F238E27FC236}">
                <a16:creationId xmlns:a16="http://schemas.microsoft.com/office/drawing/2014/main" id="{10E4FB0D-9A84-449F-9D65-BC0B46B2A28E}"/>
              </a:ext>
            </a:extLst>
          </p:cNvPr>
          <p:cNvSpPr/>
          <p:nvPr/>
        </p:nvSpPr>
        <p:spPr>
          <a:xfrm>
            <a:off x="9471290" y="3582040"/>
            <a:ext cx="1269734" cy="32946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pic>
        <p:nvPicPr>
          <p:cNvPr id="16" name="Picture 15">
            <a:extLst>
              <a:ext uri="{FF2B5EF4-FFF2-40B4-BE49-F238E27FC236}">
                <a16:creationId xmlns:a16="http://schemas.microsoft.com/office/drawing/2014/main" id="{67B7902B-A386-4745-B17A-B08EC2CD381F}"/>
              </a:ext>
            </a:extLst>
          </p:cNvPr>
          <p:cNvPicPr>
            <a:picLocks noChangeAspect="1"/>
          </p:cNvPicPr>
          <p:nvPr/>
        </p:nvPicPr>
        <p:blipFill>
          <a:blip r:embed="rId4"/>
          <a:stretch>
            <a:fillRect/>
          </a:stretch>
        </p:blipFill>
        <p:spPr>
          <a:xfrm>
            <a:off x="10522140" y="3674770"/>
            <a:ext cx="144000" cy="144000"/>
          </a:xfrm>
          <a:prstGeom prst="rect">
            <a:avLst/>
          </a:prstGeom>
        </p:spPr>
      </p:pic>
      <p:pic>
        <p:nvPicPr>
          <p:cNvPr id="17" name="Picture 16">
            <a:extLst>
              <a:ext uri="{FF2B5EF4-FFF2-40B4-BE49-F238E27FC236}">
                <a16:creationId xmlns:a16="http://schemas.microsoft.com/office/drawing/2014/main" id="{41C6EFAB-7865-496C-9539-62C10C8C2FB3}"/>
              </a:ext>
            </a:extLst>
          </p:cNvPr>
          <p:cNvPicPr>
            <a:picLocks noChangeAspect="1"/>
          </p:cNvPicPr>
          <p:nvPr/>
        </p:nvPicPr>
        <p:blipFill>
          <a:blip r:embed="rId5"/>
          <a:stretch>
            <a:fillRect/>
          </a:stretch>
        </p:blipFill>
        <p:spPr>
          <a:xfrm>
            <a:off x="9592247" y="4743639"/>
            <a:ext cx="180000" cy="180000"/>
          </a:xfrm>
          <a:prstGeom prst="rect">
            <a:avLst/>
          </a:prstGeom>
        </p:spPr>
      </p:pic>
      <p:pic>
        <p:nvPicPr>
          <p:cNvPr id="18" name="Picture 17">
            <a:extLst>
              <a:ext uri="{FF2B5EF4-FFF2-40B4-BE49-F238E27FC236}">
                <a16:creationId xmlns:a16="http://schemas.microsoft.com/office/drawing/2014/main" id="{EBD87B98-4BE4-4521-9244-5510028BE1D3}"/>
              </a:ext>
            </a:extLst>
          </p:cNvPr>
          <p:cNvPicPr>
            <a:picLocks noChangeAspect="1"/>
          </p:cNvPicPr>
          <p:nvPr/>
        </p:nvPicPr>
        <p:blipFill>
          <a:blip r:embed="rId6"/>
          <a:stretch>
            <a:fillRect/>
          </a:stretch>
        </p:blipFill>
        <p:spPr>
          <a:xfrm>
            <a:off x="9590675" y="4394886"/>
            <a:ext cx="180000" cy="180000"/>
          </a:xfrm>
          <a:prstGeom prst="rect">
            <a:avLst/>
          </a:prstGeom>
        </p:spPr>
      </p:pic>
      <p:pic>
        <p:nvPicPr>
          <p:cNvPr id="19" name="Picture 18">
            <a:extLst>
              <a:ext uri="{FF2B5EF4-FFF2-40B4-BE49-F238E27FC236}">
                <a16:creationId xmlns:a16="http://schemas.microsoft.com/office/drawing/2014/main" id="{8CC0BACE-B5EC-4DEB-A5CC-0E8C09AFBA92}"/>
              </a:ext>
            </a:extLst>
          </p:cNvPr>
          <p:cNvPicPr>
            <a:picLocks noChangeAspect="1"/>
          </p:cNvPicPr>
          <p:nvPr/>
        </p:nvPicPr>
        <p:blipFill>
          <a:blip r:embed="rId7"/>
          <a:stretch>
            <a:fillRect/>
          </a:stretch>
        </p:blipFill>
        <p:spPr>
          <a:xfrm>
            <a:off x="9592247" y="4077294"/>
            <a:ext cx="180000" cy="180000"/>
          </a:xfrm>
          <a:prstGeom prst="rect">
            <a:avLst/>
          </a:prstGeom>
        </p:spPr>
      </p:pic>
      <p:sp>
        <p:nvSpPr>
          <p:cNvPr id="20" name="TextBox 19">
            <a:extLst>
              <a:ext uri="{FF2B5EF4-FFF2-40B4-BE49-F238E27FC236}">
                <a16:creationId xmlns:a16="http://schemas.microsoft.com/office/drawing/2014/main" id="{47DCA89C-D111-42F9-BB60-2EF876D2D4EB}"/>
              </a:ext>
            </a:extLst>
          </p:cNvPr>
          <p:cNvSpPr txBox="1"/>
          <p:nvPr/>
        </p:nvSpPr>
        <p:spPr>
          <a:xfrm>
            <a:off x="9814741" y="4022906"/>
            <a:ext cx="742950" cy="276999"/>
          </a:xfrm>
          <a:prstGeom prst="rect">
            <a:avLst/>
          </a:prstGeom>
          <a:noFill/>
        </p:spPr>
        <p:txBody>
          <a:bodyPr wrap="square" rtlCol="0">
            <a:spAutoFit/>
          </a:bodyPr>
          <a:lstStyle/>
          <a:p>
            <a:r>
              <a:rPr lang="en-US" sz="1200" dirty="0">
                <a:latin typeface="Outfit" pitchFamily="2" charset="0"/>
              </a:rPr>
              <a:t>Edit</a:t>
            </a:r>
            <a:endParaRPr lang="en-GB" sz="1200" dirty="0">
              <a:latin typeface="Outfit" pitchFamily="2" charset="0"/>
            </a:endParaRPr>
          </a:p>
        </p:txBody>
      </p:sp>
      <p:sp>
        <p:nvSpPr>
          <p:cNvPr id="21" name="TextBox 20">
            <a:extLst>
              <a:ext uri="{FF2B5EF4-FFF2-40B4-BE49-F238E27FC236}">
                <a16:creationId xmlns:a16="http://schemas.microsoft.com/office/drawing/2014/main" id="{6A7B41EB-2C4F-4D46-9A4B-002764DC8817}"/>
              </a:ext>
            </a:extLst>
          </p:cNvPr>
          <p:cNvSpPr txBox="1"/>
          <p:nvPr/>
        </p:nvSpPr>
        <p:spPr>
          <a:xfrm>
            <a:off x="9821590" y="4349847"/>
            <a:ext cx="742950" cy="276999"/>
          </a:xfrm>
          <a:prstGeom prst="rect">
            <a:avLst/>
          </a:prstGeom>
          <a:noFill/>
        </p:spPr>
        <p:txBody>
          <a:bodyPr wrap="square" rtlCol="0">
            <a:spAutoFit/>
          </a:bodyPr>
          <a:lstStyle/>
          <a:p>
            <a:r>
              <a:rPr lang="en-US" sz="1200" dirty="0">
                <a:latin typeface="Outfit" pitchFamily="2" charset="0"/>
              </a:rPr>
              <a:t>Delete</a:t>
            </a:r>
            <a:endParaRPr lang="en-GB" sz="1200" dirty="0">
              <a:latin typeface="Outfit" pitchFamily="2" charset="0"/>
            </a:endParaRPr>
          </a:p>
        </p:txBody>
      </p:sp>
      <p:sp>
        <p:nvSpPr>
          <p:cNvPr id="22" name="TextBox 21">
            <a:extLst>
              <a:ext uri="{FF2B5EF4-FFF2-40B4-BE49-F238E27FC236}">
                <a16:creationId xmlns:a16="http://schemas.microsoft.com/office/drawing/2014/main" id="{F01B4F9A-0144-4F3F-8AA5-4F33693CD45B}"/>
              </a:ext>
            </a:extLst>
          </p:cNvPr>
          <p:cNvSpPr txBox="1"/>
          <p:nvPr/>
        </p:nvSpPr>
        <p:spPr>
          <a:xfrm>
            <a:off x="9814740" y="4689620"/>
            <a:ext cx="742951" cy="276999"/>
          </a:xfrm>
          <a:prstGeom prst="rect">
            <a:avLst/>
          </a:prstGeom>
          <a:noFill/>
        </p:spPr>
        <p:txBody>
          <a:bodyPr wrap="square" rtlCol="0">
            <a:spAutoFit/>
          </a:bodyPr>
          <a:lstStyle/>
          <a:p>
            <a:r>
              <a:rPr lang="en-US" sz="1200" dirty="0">
                <a:latin typeface="Outfit" pitchFamily="2" charset="0"/>
              </a:rPr>
              <a:t>Done</a:t>
            </a:r>
            <a:endParaRPr lang="en-GB" sz="1200" dirty="0">
              <a:latin typeface="Outfit" pitchFamily="2" charset="0"/>
            </a:endParaRPr>
          </a:p>
        </p:txBody>
      </p:sp>
      <p:pic>
        <p:nvPicPr>
          <p:cNvPr id="23" name="Picture 22">
            <a:extLst>
              <a:ext uri="{FF2B5EF4-FFF2-40B4-BE49-F238E27FC236}">
                <a16:creationId xmlns:a16="http://schemas.microsoft.com/office/drawing/2014/main" id="{A1994EDA-2727-48EB-80C3-FC6B77DE2C72}"/>
              </a:ext>
            </a:extLst>
          </p:cNvPr>
          <p:cNvPicPr>
            <a:picLocks noChangeAspect="1"/>
          </p:cNvPicPr>
          <p:nvPr/>
        </p:nvPicPr>
        <p:blipFill>
          <a:blip r:embed="rId8"/>
          <a:stretch>
            <a:fillRect/>
          </a:stretch>
        </p:blipFill>
        <p:spPr>
          <a:xfrm>
            <a:off x="9586635" y="5057878"/>
            <a:ext cx="180000" cy="180000"/>
          </a:xfrm>
          <a:prstGeom prst="rect">
            <a:avLst/>
          </a:prstGeom>
        </p:spPr>
      </p:pic>
      <p:sp>
        <p:nvSpPr>
          <p:cNvPr id="24" name="TextBox 23">
            <a:extLst>
              <a:ext uri="{FF2B5EF4-FFF2-40B4-BE49-F238E27FC236}">
                <a16:creationId xmlns:a16="http://schemas.microsoft.com/office/drawing/2014/main" id="{09F939BE-2D7C-49BE-98E4-882D20749088}"/>
              </a:ext>
            </a:extLst>
          </p:cNvPr>
          <p:cNvSpPr txBox="1"/>
          <p:nvPr/>
        </p:nvSpPr>
        <p:spPr>
          <a:xfrm>
            <a:off x="9814739" y="5018190"/>
            <a:ext cx="881836" cy="276999"/>
          </a:xfrm>
          <a:prstGeom prst="rect">
            <a:avLst/>
          </a:prstGeom>
          <a:noFill/>
        </p:spPr>
        <p:txBody>
          <a:bodyPr wrap="square" rtlCol="0">
            <a:spAutoFit/>
          </a:bodyPr>
          <a:lstStyle/>
          <a:p>
            <a:r>
              <a:rPr lang="en-US" sz="1200" dirty="0">
                <a:latin typeface="Outfit" pitchFamily="2" charset="0"/>
              </a:rPr>
              <a:t>Reminder</a:t>
            </a:r>
            <a:endParaRPr lang="en-GB" sz="1200" dirty="0">
              <a:latin typeface="Outfit" pitchFamily="2" charset="0"/>
            </a:endParaRPr>
          </a:p>
        </p:txBody>
      </p:sp>
      <p:sp>
        <p:nvSpPr>
          <p:cNvPr id="25" name="TextBox 24">
            <a:extLst>
              <a:ext uri="{FF2B5EF4-FFF2-40B4-BE49-F238E27FC236}">
                <a16:creationId xmlns:a16="http://schemas.microsoft.com/office/drawing/2014/main" id="{74C442D0-6466-4B9E-954A-C613DE4291E6}"/>
              </a:ext>
            </a:extLst>
          </p:cNvPr>
          <p:cNvSpPr txBox="1"/>
          <p:nvPr/>
        </p:nvSpPr>
        <p:spPr>
          <a:xfrm>
            <a:off x="7760473" y="5403280"/>
            <a:ext cx="1524977" cy="261610"/>
          </a:xfrm>
          <a:prstGeom prst="rect">
            <a:avLst/>
          </a:prstGeom>
          <a:noFill/>
        </p:spPr>
        <p:txBody>
          <a:bodyPr wrap="square" rtlCol="0">
            <a:spAutoFit/>
          </a:bodyPr>
          <a:lstStyle/>
          <a:p>
            <a:pPr algn="ctr"/>
            <a:r>
              <a:rPr lang="en-US" sz="1100" dirty="0"/>
              <a:t>15/03/2022, 05:45 PM</a:t>
            </a:r>
            <a:endParaRPr lang="en-GB" sz="1100" dirty="0"/>
          </a:p>
        </p:txBody>
      </p:sp>
    </p:spTree>
    <p:extLst>
      <p:ext uri="{BB962C8B-B14F-4D97-AF65-F5344CB8AC3E}">
        <p14:creationId xmlns:p14="http://schemas.microsoft.com/office/powerpoint/2010/main" val="714797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60500CD-77F2-4BDF-A26E-3533BDF14112}"/>
              </a:ext>
            </a:extLst>
          </p:cNvPr>
          <p:cNvPicPr>
            <a:picLocks noChangeAspect="1"/>
          </p:cNvPicPr>
          <p:nvPr/>
        </p:nvPicPr>
        <p:blipFill>
          <a:blip r:embed="rId2"/>
          <a:stretch>
            <a:fillRect/>
          </a:stretch>
        </p:blipFill>
        <p:spPr>
          <a:xfrm>
            <a:off x="0" y="152400"/>
            <a:ext cx="12192000" cy="6553200"/>
          </a:xfrm>
          <a:prstGeom prst="rect">
            <a:avLst/>
          </a:prstGeom>
        </p:spPr>
      </p:pic>
      <p:sp>
        <p:nvSpPr>
          <p:cNvPr id="6" name="TextBox 5">
            <a:extLst>
              <a:ext uri="{FF2B5EF4-FFF2-40B4-BE49-F238E27FC236}">
                <a16:creationId xmlns:a16="http://schemas.microsoft.com/office/drawing/2014/main" id="{43E4FF3E-5A3D-4615-8F5C-CF6674DB2487}"/>
              </a:ext>
            </a:extLst>
          </p:cNvPr>
          <p:cNvSpPr txBox="1"/>
          <p:nvPr/>
        </p:nvSpPr>
        <p:spPr>
          <a:xfrm>
            <a:off x="4713767" y="1804518"/>
            <a:ext cx="2764465" cy="338554"/>
          </a:xfrm>
          <a:prstGeom prst="rect">
            <a:avLst/>
          </a:prstGeom>
          <a:noFill/>
        </p:spPr>
        <p:txBody>
          <a:bodyPr wrap="square" rtlCol="0">
            <a:spAutoFit/>
          </a:bodyPr>
          <a:lstStyle/>
          <a:p>
            <a:pPr algn="ctr"/>
            <a:r>
              <a:rPr lang="en-US" sz="1600" dirty="0">
                <a:latin typeface="Righteous" panose="02010506000000020000" pitchFamily="2" charset="0"/>
              </a:rPr>
              <a:t>Add New Task</a:t>
            </a:r>
            <a:endParaRPr lang="en-GB" sz="1600" dirty="0">
              <a:latin typeface="Righteous" panose="02010506000000020000" pitchFamily="2" charset="0"/>
            </a:endParaRPr>
          </a:p>
        </p:txBody>
      </p:sp>
      <p:sp>
        <p:nvSpPr>
          <p:cNvPr id="40" name="Rectangle 39">
            <a:extLst>
              <a:ext uri="{FF2B5EF4-FFF2-40B4-BE49-F238E27FC236}">
                <a16:creationId xmlns:a16="http://schemas.microsoft.com/office/drawing/2014/main" id="{0E1EB192-C88E-42DF-8182-305A2BFC37D5}"/>
              </a:ext>
            </a:extLst>
          </p:cNvPr>
          <p:cNvSpPr/>
          <p:nvPr/>
        </p:nvSpPr>
        <p:spPr>
          <a:xfrm>
            <a:off x="2856000" y="2399637"/>
            <a:ext cx="6480000" cy="338555"/>
          </a:xfrm>
          <a:prstGeom prst="rect">
            <a:avLst/>
          </a:prstGeom>
          <a:solidFill>
            <a:schemeClr val="bg1">
              <a:lumMod val="9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latin typeface="Outfit" pitchFamily="2" charset="0"/>
              </a:rPr>
              <a:t>  Some Task</a:t>
            </a:r>
            <a:endParaRPr lang="en-GB" sz="1200" dirty="0">
              <a:solidFill>
                <a:schemeClr val="tx1"/>
              </a:solidFill>
              <a:latin typeface="Outfit" pitchFamily="2" charset="0"/>
            </a:endParaRPr>
          </a:p>
        </p:txBody>
      </p:sp>
      <p:sp>
        <p:nvSpPr>
          <p:cNvPr id="41" name="Rectangle 40">
            <a:extLst>
              <a:ext uri="{FF2B5EF4-FFF2-40B4-BE49-F238E27FC236}">
                <a16:creationId xmlns:a16="http://schemas.microsoft.com/office/drawing/2014/main" id="{5E59F643-4BB3-4C1D-B588-C060FB6166AA}"/>
              </a:ext>
            </a:extLst>
          </p:cNvPr>
          <p:cNvSpPr/>
          <p:nvPr/>
        </p:nvSpPr>
        <p:spPr>
          <a:xfrm>
            <a:off x="8878800" y="2399636"/>
            <a:ext cx="457200" cy="338555"/>
          </a:xfrm>
          <a:prstGeom prst="rect">
            <a:avLst/>
          </a:prstGeom>
          <a:solidFill>
            <a:srgbClr val="185ADB"/>
          </a:solidFill>
          <a:ln>
            <a:solidFill>
              <a:srgbClr val="185A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Righteous" panose="02010506000000020000" pitchFamily="2" charset="0"/>
              </a:rPr>
              <a:t>+</a:t>
            </a:r>
            <a:endParaRPr lang="en-GB" dirty="0">
              <a:solidFill>
                <a:schemeClr val="bg1"/>
              </a:solidFill>
              <a:latin typeface="Righteous" panose="02010506000000020000" pitchFamily="2" charset="0"/>
            </a:endParaRPr>
          </a:p>
        </p:txBody>
      </p:sp>
      <p:sp>
        <p:nvSpPr>
          <p:cNvPr id="44" name="Rectangle 43">
            <a:extLst>
              <a:ext uri="{FF2B5EF4-FFF2-40B4-BE49-F238E27FC236}">
                <a16:creationId xmlns:a16="http://schemas.microsoft.com/office/drawing/2014/main" id="{4C9E04EC-D01E-40B0-AFE0-9C93A6396ED8}"/>
              </a:ext>
            </a:extLst>
          </p:cNvPr>
          <p:cNvSpPr/>
          <p:nvPr/>
        </p:nvSpPr>
        <p:spPr>
          <a:xfrm>
            <a:off x="2856000" y="3583840"/>
            <a:ext cx="6480000" cy="21471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sp>
        <p:nvSpPr>
          <p:cNvPr id="45" name="Rectangle 44">
            <a:extLst>
              <a:ext uri="{FF2B5EF4-FFF2-40B4-BE49-F238E27FC236}">
                <a16:creationId xmlns:a16="http://schemas.microsoft.com/office/drawing/2014/main" id="{5A407248-7927-4DA2-B460-6EBED4461B0E}"/>
              </a:ext>
            </a:extLst>
          </p:cNvPr>
          <p:cNvSpPr/>
          <p:nvPr/>
        </p:nvSpPr>
        <p:spPr>
          <a:xfrm>
            <a:off x="9004800" y="3582041"/>
            <a:ext cx="331200" cy="329460"/>
          </a:xfrm>
          <a:prstGeom prst="rect">
            <a:avLst/>
          </a:prstGeom>
          <a:solidFill>
            <a:srgbClr val="185A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1"/>
              </a:solidFill>
              <a:latin typeface="Righteous" panose="02010506000000020000" pitchFamily="2" charset="0"/>
            </a:endParaRPr>
          </a:p>
        </p:txBody>
      </p:sp>
      <p:pic>
        <p:nvPicPr>
          <p:cNvPr id="12" name="Picture 11">
            <a:extLst>
              <a:ext uri="{FF2B5EF4-FFF2-40B4-BE49-F238E27FC236}">
                <a16:creationId xmlns:a16="http://schemas.microsoft.com/office/drawing/2014/main" id="{2569C9FB-D12F-4ABF-9911-59FF03B87077}"/>
              </a:ext>
            </a:extLst>
          </p:cNvPr>
          <p:cNvPicPr>
            <a:picLocks noChangeAspect="1"/>
          </p:cNvPicPr>
          <p:nvPr/>
        </p:nvPicPr>
        <p:blipFill>
          <a:blip r:embed="rId3">
            <a:lum bright="70000" contrast="-70000"/>
          </a:blip>
          <a:stretch>
            <a:fillRect/>
          </a:stretch>
        </p:blipFill>
        <p:spPr>
          <a:xfrm flipH="1">
            <a:off x="9055350" y="3631720"/>
            <a:ext cx="230100" cy="230100"/>
          </a:xfrm>
          <a:prstGeom prst="rect">
            <a:avLst/>
          </a:prstGeom>
        </p:spPr>
      </p:pic>
      <p:sp>
        <p:nvSpPr>
          <p:cNvPr id="48" name="TextBox 47">
            <a:extLst>
              <a:ext uri="{FF2B5EF4-FFF2-40B4-BE49-F238E27FC236}">
                <a16:creationId xmlns:a16="http://schemas.microsoft.com/office/drawing/2014/main" id="{789748A8-170B-4983-BCAA-88B66CEE7C56}"/>
              </a:ext>
            </a:extLst>
          </p:cNvPr>
          <p:cNvSpPr txBox="1"/>
          <p:nvPr/>
        </p:nvSpPr>
        <p:spPr>
          <a:xfrm>
            <a:off x="8769330" y="3136734"/>
            <a:ext cx="540000" cy="288000"/>
          </a:xfrm>
          <a:prstGeom prst="roundRect">
            <a:avLst>
              <a:gd name="adj" fmla="val 0"/>
            </a:avLst>
          </a:prstGeom>
          <a:solidFill>
            <a:srgbClr val="185ADB"/>
          </a:solidFill>
          <a:ln w="12700">
            <a:solidFill>
              <a:srgbClr val="185ADB"/>
            </a:solidFill>
          </a:ln>
        </p:spPr>
        <p:txBody>
          <a:bodyPr wrap="square" rtlCol="0" anchor="ctr">
            <a:spAutoFit/>
          </a:bodyPr>
          <a:lstStyle>
            <a:defPPr>
              <a:defRPr lang="en-US"/>
            </a:defPPr>
            <a:lvl1pPr algn="ctr">
              <a:defRPr sz="1400"/>
            </a:lvl1pPr>
          </a:lstStyle>
          <a:p>
            <a:r>
              <a:rPr lang="en-US" sz="1200" dirty="0">
                <a:solidFill>
                  <a:schemeClr val="bg1"/>
                </a:solidFill>
                <a:latin typeface="Outfit" pitchFamily="2" charset="0"/>
              </a:rPr>
              <a:t>All</a:t>
            </a:r>
            <a:endParaRPr lang="en-GB" sz="1200" dirty="0">
              <a:solidFill>
                <a:schemeClr val="bg1"/>
              </a:solidFill>
              <a:latin typeface="Outfit" pitchFamily="2" charset="0"/>
            </a:endParaRPr>
          </a:p>
        </p:txBody>
      </p:sp>
      <p:sp>
        <p:nvSpPr>
          <p:cNvPr id="49" name="TextBox 48">
            <a:extLst>
              <a:ext uri="{FF2B5EF4-FFF2-40B4-BE49-F238E27FC236}">
                <a16:creationId xmlns:a16="http://schemas.microsoft.com/office/drawing/2014/main" id="{CB2C4B93-1645-43E8-88C5-410418732016}"/>
              </a:ext>
            </a:extLst>
          </p:cNvPr>
          <p:cNvSpPr txBox="1"/>
          <p:nvPr/>
        </p:nvSpPr>
        <p:spPr>
          <a:xfrm>
            <a:off x="7591646" y="3136734"/>
            <a:ext cx="1080000" cy="288000"/>
          </a:xfrm>
          <a:prstGeom prst="roundRect">
            <a:avLst>
              <a:gd name="adj" fmla="val 0"/>
            </a:avLst>
          </a:prstGeom>
          <a:solidFill>
            <a:schemeClr val="bg1"/>
          </a:solidFill>
          <a:ln w="12700">
            <a:solidFill>
              <a:schemeClr val="bg1">
                <a:lumMod val="50000"/>
              </a:schemeClr>
            </a:solidFill>
          </a:ln>
        </p:spPr>
        <p:txBody>
          <a:bodyPr wrap="square" rtlCol="0" anchor="ctr">
            <a:spAutoFit/>
          </a:bodyPr>
          <a:lstStyle>
            <a:defPPr>
              <a:defRPr lang="en-US"/>
            </a:defPPr>
            <a:lvl1pPr algn="ctr">
              <a:defRPr sz="1400"/>
            </a:lvl1pPr>
          </a:lstStyle>
          <a:p>
            <a:r>
              <a:rPr lang="en-US" sz="1200" dirty="0">
                <a:latin typeface="Outfit" pitchFamily="2" charset="0"/>
              </a:rPr>
              <a:t>Completed</a:t>
            </a:r>
            <a:endParaRPr lang="en-GB" sz="1200" dirty="0">
              <a:latin typeface="Outfit" pitchFamily="2" charset="0"/>
            </a:endParaRPr>
          </a:p>
        </p:txBody>
      </p:sp>
      <p:sp>
        <p:nvSpPr>
          <p:cNvPr id="50" name="TextBox 49">
            <a:extLst>
              <a:ext uri="{FF2B5EF4-FFF2-40B4-BE49-F238E27FC236}">
                <a16:creationId xmlns:a16="http://schemas.microsoft.com/office/drawing/2014/main" id="{EC353ECE-2A4B-4934-9A6E-BFACCE76E033}"/>
              </a:ext>
            </a:extLst>
          </p:cNvPr>
          <p:cNvSpPr txBox="1"/>
          <p:nvPr/>
        </p:nvSpPr>
        <p:spPr>
          <a:xfrm>
            <a:off x="6413962" y="3133916"/>
            <a:ext cx="1080000" cy="288000"/>
          </a:xfrm>
          <a:prstGeom prst="roundRect">
            <a:avLst>
              <a:gd name="adj" fmla="val 0"/>
            </a:avLst>
          </a:prstGeom>
          <a:solidFill>
            <a:schemeClr val="bg1"/>
          </a:solidFill>
          <a:ln w="12700">
            <a:solidFill>
              <a:schemeClr val="bg1">
                <a:lumMod val="50000"/>
              </a:schemeClr>
            </a:solidFill>
          </a:ln>
        </p:spPr>
        <p:txBody>
          <a:bodyPr wrap="square" rtlCol="0" anchor="ctr">
            <a:spAutoFit/>
          </a:bodyPr>
          <a:lstStyle/>
          <a:p>
            <a:pPr algn="ctr"/>
            <a:r>
              <a:rPr lang="en-US" sz="1200" dirty="0">
                <a:latin typeface="Outfit" pitchFamily="2" charset="0"/>
              </a:rPr>
              <a:t>Pending</a:t>
            </a:r>
            <a:endParaRPr lang="en-GB" sz="1200" dirty="0">
              <a:latin typeface="Outfit" pitchFamily="2" charset="0"/>
            </a:endParaRPr>
          </a:p>
        </p:txBody>
      </p:sp>
      <p:sp>
        <p:nvSpPr>
          <p:cNvPr id="51" name="TextBox 50">
            <a:extLst>
              <a:ext uri="{FF2B5EF4-FFF2-40B4-BE49-F238E27FC236}">
                <a16:creationId xmlns:a16="http://schemas.microsoft.com/office/drawing/2014/main" id="{65988019-3C12-471D-8BC6-2E69020E9F4F}"/>
              </a:ext>
            </a:extLst>
          </p:cNvPr>
          <p:cNvSpPr txBox="1"/>
          <p:nvPr/>
        </p:nvSpPr>
        <p:spPr>
          <a:xfrm>
            <a:off x="2991291" y="3964893"/>
            <a:ext cx="6034599" cy="1384995"/>
          </a:xfrm>
          <a:prstGeom prst="roundRect">
            <a:avLst>
              <a:gd name="adj" fmla="val 0"/>
            </a:avLst>
          </a:prstGeom>
          <a:noFill/>
          <a:ln w="12700">
            <a:noFill/>
          </a:ln>
        </p:spPr>
        <p:txBody>
          <a:bodyPr wrap="square" rtlCol="0" anchor="ctr">
            <a:spAutoFit/>
          </a:bodyPr>
          <a:lstStyle>
            <a:defPPr>
              <a:defRPr lang="en-US"/>
            </a:defPPr>
            <a:lvl1pPr algn="ctr">
              <a:defRPr sz="1400"/>
            </a:lvl1pPr>
          </a:lstStyle>
          <a:p>
            <a:pPr algn="l"/>
            <a:r>
              <a:rPr lang="en-US" sz="1200" dirty="0">
                <a:latin typeface="Outfit" pitchFamily="2" charset="0"/>
              </a:rPr>
              <a:t>The quick brown fox jumps over the lazy dog. The quick brown fox jumps over the lazy dog. The quick brown fox jumps over the lazy dog. The quick brown fox jumps over the lazy dog. The quick brown fox jumps over the lazy dog. </a:t>
            </a:r>
          </a:p>
          <a:p>
            <a:pPr algn="l"/>
            <a:endParaRPr lang="en-US" sz="1200" dirty="0">
              <a:latin typeface="Outfit" pitchFamily="2" charset="0"/>
            </a:endParaRPr>
          </a:p>
          <a:p>
            <a:pPr algn="l"/>
            <a:r>
              <a:rPr lang="en-US" sz="1200" dirty="0">
                <a:latin typeface="Outfit" pitchFamily="2" charset="0"/>
              </a:rPr>
              <a:t>The quick brown fox jumps over the lazy dog. The quick brown fox jumps over the lazy dog. The quick brown fox jumps over the lazy dog. The quick brown fox jumps over the lazy dog. The quick brown fox jumps over the lazy dog. </a:t>
            </a:r>
            <a:endParaRPr lang="en-GB" sz="1200" dirty="0">
              <a:latin typeface="Outfit" pitchFamily="2" charset="0"/>
            </a:endParaRPr>
          </a:p>
        </p:txBody>
      </p:sp>
      <p:sp>
        <p:nvSpPr>
          <p:cNvPr id="13" name="Rectangle 12">
            <a:extLst>
              <a:ext uri="{FF2B5EF4-FFF2-40B4-BE49-F238E27FC236}">
                <a16:creationId xmlns:a16="http://schemas.microsoft.com/office/drawing/2014/main" id="{1925FC3C-72A1-4050-A04A-9F3C4D1855F5}"/>
              </a:ext>
            </a:extLst>
          </p:cNvPr>
          <p:cNvSpPr/>
          <p:nvPr/>
        </p:nvSpPr>
        <p:spPr>
          <a:xfrm>
            <a:off x="9471291" y="3582039"/>
            <a:ext cx="1269734" cy="1767849"/>
          </a:xfrm>
          <a:prstGeom prst="rect">
            <a:avLst/>
          </a:prstGeom>
          <a:solidFill>
            <a:schemeClr val="bg1"/>
          </a:solidFill>
          <a:ln>
            <a:noFill/>
          </a:ln>
          <a:effectLst>
            <a:outerShdw blurRad="63500" dist="25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7CADF6E8-4D27-438F-BF0C-9EA9037019B8}"/>
              </a:ext>
            </a:extLst>
          </p:cNvPr>
          <p:cNvSpPr/>
          <p:nvPr/>
        </p:nvSpPr>
        <p:spPr>
          <a:xfrm>
            <a:off x="9471290" y="4979089"/>
            <a:ext cx="1269733" cy="329461"/>
          </a:xfrm>
          <a:prstGeom prst="rect">
            <a:avLst/>
          </a:prstGeom>
          <a:solidFill>
            <a:srgbClr val="BBDE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sp>
        <p:nvSpPr>
          <p:cNvPr id="15" name="Rectangle 14">
            <a:extLst>
              <a:ext uri="{FF2B5EF4-FFF2-40B4-BE49-F238E27FC236}">
                <a16:creationId xmlns:a16="http://schemas.microsoft.com/office/drawing/2014/main" id="{10E4FB0D-9A84-449F-9D65-BC0B46B2A28E}"/>
              </a:ext>
            </a:extLst>
          </p:cNvPr>
          <p:cNvSpPr/>
          <p:nvPr/>
        </p:nvSpPr>
        <p:spPr>
          <a:xfrm>
            <a:off x="9471290" y="3582040"/>
            <a:ext cx="1269734" cy="32946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pic>
        <p:nvPicPr>
          <p:cNvPr id="16" name="Picture 15">
            <a:extLst>
              <a:ext uri="{FF2B5EF4-FFF2-40B4-BE49-F238E27FC236}">
                <a16:creationId xmlns:a16="http://schemas.microsoft.com/office/drawing/2014/main" id="{67B7902B-A386-4745-B17A-B08EC2CD381F}"/>
              </a:ext>
            </a:extLst>
          </p:cNvPr>
          <p:cNvPicPr>
            <a:picLocks noChangeAspect="1"/>
          </p:cNvPicPr>
          <p:nvPr/>
        </p:nvPicPr>
        <p:blipFill>
          <a:blip r:embed="rId4"/>
          <a:stretch>
            <a:fillRect/>
          </a:stretch>
        </p:blipFill>
        <p:spPr>
          <a:xfrm>
            <a:off x="10522140" y="3674770"/>
            <a:ext cx="144000" cy="144000"/>
          </a:xfrm>
          <a:prstGeom prst="rect">
            <a:avLst/>
          </a:prstGeom>
        </p:spPr>
      </p:pic>
      <p:pic>
        <p:nvPicPr>
          <p:cNvPr id="17" name="Picture 16">
            <a:extLst>
              <a:ext uri="{FF2B5EF4-FFF2-40B4-BE49-F238E27FC236}">
                <a16:creationId xmlns:a16="http://schemas.microsoft.com/office/drawing/2014/main" id="{41C6EFAB-7865-496C-9539-62C10C8C2FB3}"/>
              </a:ext>
            </a:extLst>
          </p:cNvPr>
          <p:cNvPicPr>
            <a:picLocks noChangeAspect="1"/>
          </p:cNvPicPr>
          <p:nvPr/>
        </p:nvPicPr>
        <p:blipFill>
          <a:blip r:embed="rId5"/>
          <a:stretch>
            <a:fillRect/>
          </a:stretch>
        </p:blipFill>
        <p:spPr>
          <a:xfrm>
            <a:off x="9592247" y="4743639"/>
            <a:ext cx="180000" cy="180000"/>
          </a:xfrm>
          <a:prstGeom prst="rect">
            <a:avLst/>
          </a:prstGeom>
        </p:spPr>
      </p:pic>
      <p:pic>
        <p:nvPicPr>
          <p:cNvPr id="18" name="Picture 17">
            <a:extLst>
              <a:ext uri="{FF2B5EF4-FFF2-40B4-BE49-F238E27FC236}">
                <a16:creationId xmlns:a16="http://schemas.microsoft.com/office/drawing/2014/main" id="{EBD87B98-4BE4-4521-9244-5510028BE1D3}"/>
              </a:ext>
            </a:extLst>
          </p:cNvPr>
          <p:cNvPicPr>
            <a:picLocks noChangeAspect="1"/>
          </p:cNvPicPr>
          <p:nvPr/>
        </p:nvPicPr>
        <p:blipFill>
          <a:blip r:embed="rId6"/>
          <a:stretch>
            <a:fillRect/>
          </a:stretch>
        </p:blipFill>
        <p:spPr>
          <a:xfrm>
            <a:off x="9590675" y="4394886"/>
            <a:ext cx="180000" cy="180000"/>
          </a:xfrm>
          <a:prstGeom prst="rect">
            <a:avLst/>
          </a:prstGeom>
        </p:spPr>
      </p:pic>
      <p:pic>
        <p:nvPicPr>
          <p:cNvPr id="19" name="Picture 18">
            <a:extLst>
              <a:ext uri="{FF2B5EF4-FFF2-40B4-BE49-F238E27FC236}">
                <a16:creationId xmlns:a16="http://schemas.microsoft.com/office/drawing/2014/main" id="{8CC0BACE-B5EC-4DEB-A5CC-0E8C09AFBA92}"/>
              </a:ext>
            </a:extLst>
          </p:cNvPr>
          <p:cNvPicPr>
            <a:picLocks noChangeAspect="1"/>
          </p:cNvPicPr>
          <p:nvPr/>
        </p:nvPicPr>
        <p:blipFill>
          <a:blip r:embed="rId7"/>
          <a:stretch>
            <a:fillRect/>
          </a:stretch>
        </p:blipFill>
        <p:spPr>
          <a:xfrm>
            <a:off x="9592247" y="4077294"/>
            <a:ext cx="180000" cy="180000"/>
          </a:xfrm>
          <a:prstGeom prst="rect">
            <a:avLst/>
          </a:prstGeom>
        </p:spPr>
      </p:pic>
      <p:sp>
        <p:nvSpPr>
          <p:cNvPr id="20" name="TextBox 19">
            <a:extLst>
              <a:ext uri="{FF2B5EF4-FFF2-40B4-BE49-F238E27FC236}">
                <a16:creationId xmlns:a16="http://schemas.microsoft.com/office/drawing/2014/main" id="{47DCA89C-D111-42F9-BB60-2EF876D2D4EB}"/>
              </a:ext>
            </a:extLst>
          </p:cNvPr>
          <p:cNvSpPr txBox="1"/>
          <p:nvPr/>
        </p:nvSpPr>
        <p:spPr>
          <a:xfrm>
            <a:off x="9814741" y="4022906"/>
            <a:ext cx="742950" cy="276999"/>
          </a:xfrm>
          <a:prstGeom prst="rect">
            <a:avLst/>
          </a:prstGeom>
          <a:noFill/>
        </p:spPr>
        <p:txBody>
          <a:bodyPr wrap="square" rtlCol="0">
            <a:spAutoFit/>
          </a:bodyPr>
          <a:lstStyle/>
          <a:p>
            <a:r>
              <a:rPr lang="en-US" sz="1200" dirty="0">
                <a:latin typeface="Outfit" pitchFamily="2" charset="0"/>
              </a:rPr>
              <a:t>Edit</a:t>
            </a:r>
            <a:endParaRPr lang="en-GB" sz="1200" dirty="0">
              <a:latin typeface="Outfit" pitchFamily="2" charset="0"/>
            </a:endParaRPr>
          </a:p>
        </p:txBody>
      </p:sp>
      <p:sp>
        <p:nvSpPr>
          <p:cNvPr id="21" name="TextBox 20">
            <a:extLst>
              <a:ext uri="{FF2B5EF4-FFF2-40B4-BE49-F238E27FC236}">
                <a16:creationId xmlns:a16="http://schemas.microsoft.com/office/drawing/2014/main" id="{6A7B41EB-2C4F-4D46-9A4B-002764DC8817}"/>
              </a:ext>
            </a:extLst>
          </p:cNvPr>
          <p:cNvSpPr txBox="1"/>
          <p:nvPr/>
        </p:nvSpPr>
        <p:spPr>
          <a:xfrm>
            <a:off x="9821590" y="4349847"/>
            <a:ext cx="742950" cy="276999"/>
          </a:xfrm>
          <a:prstGeom prst="rect">
            <a:avLst/>
          </a:prstGeom>
          <a:noFill/>
        </p:spPr>
        <p:txBody>
          <a:bodyPr wrap="square" rtlCol="0">
            <a:spAutoFit/>
          </a:bodyPr>
          <a:lstStyle/>
          <a:p>
            <a:r>
              <a:rPr lang="en-US" sz="1200" dirty="0">
                <a:latin typeface="Outfit" pitchFamily="2" charset="0"/>
              </a:rPr>
              <a:t>Delete</a:t>
            </a:r>
            <a:endParaRPr lang="en-GB" sz="1200" dirty="0">
              <a:latin typeface="Outfit" pitchFamily="2" charset="0"/>
            </a:endParaRPr>
          </a:p>
        </p:txBody>
      </p:sp>
      <p:sp>
        <p:nvSpPr>
          <p:cNvPr id="22" name="TextBox 21">
            <a:extLst>
              <a:ext uri="{FF2B5EF4-FFF2-40B4-BE49-F238E27FC236}">
                <a16:creationId xmlns:a16="http://schemas.microsoft.com/office/drawing/2014/main" id="{F01B4F9A-0144-4F3F-8AA5-4F33693CD45B}"/>
              </a:ext>
            </a:extLst>
          </p:cNvPr>
          <p:cNvSpPr txBox="1"/>
          <p:nvPr/>
        </p:nvSpPr>
        <p:spPr>
          <a:xfrm>
            <a:off x="9814740" y="4689620"/>
            <a:ext cx="742951" cy="276999"/>
          </a:xfrm>
          <a:prstGeom prst="rect">
            <a:avLst/>
          </a:prstGeom>
          <a:noFill/>
        </p:spPr>
        <p:txBody>
          <a:bodyPr wrap="square" rtlCol="0">
            <a:spAutoFit/>
          </a:bodyPr>
          <a:lstStyle/>
          <a:p>
            <a:r>
              <a:rPr lang="en-US" sz="1200" dirty="0">
                <a:latin typeface="Outfit" pitchFamily="2" charset="0"/>
              </a:rPr>
              <a:t>Done</a:t>
            </a:r>
            <a:endParaRPr lang="en-GB" sz="1200" dirty="0">
              <a:latin typeface="Outfit" pitchFamily="2" charset="0"/>
            </a:endParaRPr>
          </a:p>
        </p:txBody>
      </p:sp>
      <p:pic>
        <p:nvPicPr>
          <p:cNvPr id="23" name="Picture 22">
            <a:extLst>
              <a:ext uri="{FF2B5EF4-FFF2-40B4-BE49-F238E27FC236}">
                <a16:creationId xmlns:a16="http://schemas.microsoft.com/office/drawing/2014/main" id="{A1994EDA-2727-48EB-80C3-FC6B77DE2C72}"/>
              </a:ext>
            </a:extLst>
          </p:cNvPr>
          <p:cNvPicPr>
            <a:picLocks noChangeAspect="1"/>
          </p:cNvPicPr>
          <p:nvPr/>
        </p:nvPicPr>
        <p:blipFill>
          <a:blip r:embed="rId8"/>
          <a:stretch>
            <a:fillRect/>
          </a:stretch>
        </p:blipFill>
        <p:spPr>
          <a:xfrm>
            <a:off x="9586635" y="5057878"/>
            <a:ext cx="180000" cy="180000"/>
          </a:xfrm>
          <a:prstGeom prst="rect">
            <a:avLst/>
          </a:prstGeom>
        </p:spPr>
      </p:pic>
      <p:sp>
        <p:nvSpPr>
          <p:cNvPr id="24" name="TextBox 23">
            <a:extLst>
              <a:ext uri="{FF2B5EF4-FFF2-40B4-BE49-F238E27FC236}">
                <a16:creationId xmlns:a16="http://schemas.microsoft.com/office/drawing/2014/main" id="{09F939BE-2D7C-49BE-98E4-882D20749088}"/>
              </a:ext>
            </a:extLst>
          </p:cNvPr>
          <p:cNvSpPr txBox="1"/>
          <p:nvPr/>
        </p:nvSpPr>
        <p:spPr>
          <a:xfrm>
            <a:off x="9814739" y="5018190"/>
            <a:ext cx="881836" cy="276999"/>
          </a:xfrm>
          <a:prstGeom prst="rect">
            <a:avLst/>
          </a:prstGeom>
          <a:noFill/>
        </p:spPr>
        <p:txBody>
          <a:bodyPr wrap="square" rtlCol="0">
            <a:spAutoFit/>
          </a:bodyPr>
          <a:lstStyle/>
          <a:p>
            <a:r>
              <a:rPr lang="en-US" sz="1200" dirty="0">
                <a:latin typeface="Outfit" pitchFamily="2" charset="0"/>
              </a:rPr>
              <a:t>Reminder</a:t>
            </a:r>
            <a:endParaRPr lang="en-GB" sz="1200" dirty="0">
              <a:latin typeface="Outfit" pitchFamily="2" charset="0"/>
            </a:endParaRPr>
          </a:p>
        </p:txBody>
      </p:sp>
      <p:sp>
        <p:nvSpPr>
          <p:cNvPr id="26" name="Rectangle 25">
            <a:extLst>
              <a:ext uri="{FF2B5EF4-FFF2-40B4-BE49-F238E27FC236}">
                <a16:creationId xmlns:a16="http://schemas.microsoft.com/office/drawing/2014/main" id="{D0A80DA9-B781-400A-9AE5-B5521E070D8D}"/>
              </a:ext>
            </a:extLst>
          </p:cNvPr>
          <p:cNvSpPr/>
          <p:nvPr/>
        </p:nvSpPr>
        <p:spPr>
          <a:xfrm>
            <a:off x="-3" y="691116"/>
            <a:ext cx="12191999" cy="6166884"/>
          </a:xfrm>
          <a:prstGeom prst="rect">
            <a:avLst/>
          </a:prstGeom>
          <a:solidFill>
            <a:schemeClr val="tx1">
              <a:lumMod val="65000"/>
              <a:lumOff val="3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sp>
        <p:nvSpPr>
          <p:cNvPr id="47" name="TextBox 46">
            <a:extLst>
              <a:ext uri="{FF2B5EF4-FFF2-40B4-BE49-F238E27FC236}">
                <a16:creationId xmlns:a16="http://schemas.microsoft.com/office/drawing/2014/main" id="{9B8A3C3C-DDBD-492B-91FD-89F746E3FA4C}"/>
              </a:ext>
            </a:extLst>
          </p:cNvPr>
          <p:cNvSpPr txBox="1"/>
          <p:nvPr/>
        </p:nvSpPr>
        <p:spPr>
          <a:xfrm>
            <a:off x="7760473" y="5403280"/>
            <a:ext cx="1524977" cy="261610"/>
          </a:xfrm>
          <a:prstGeom prst="rect">
            <a:avLst/>
          </a:prstGeom>
          <a:noFill/>
        </p:spPr>
        <p:txBody>
          <a:bodyPr wrap="square" rtlCol="0">
            <a:spAutoFit/>
          </a:bodyPr>
          <a:lstStyle/>
          <a:p>
            <a:pPr algn="ctr"/>
            <a:r>
              <a:rPr lang="en-US" sz="1100" dirty="0"/>
              <a:t>15/03/2022, 05:45 PM</a:t>
            </a:r>
            <a:endParaRPr lang="en-GB" sz="1100" dirty="0"/>
          </a:p>
        </p:txBody>
      </p:sp>
      <p:sp>
        <p:nvSpPr>
          <p:cNvPr id="2" name="Rectangle 1">
            <a:extLst>
              <a:ext uri="{FF2B5EF4-FFF2-40B4-BE49-F238E27FC236}">
                <a16:creationId xmlns:a16="http://schemas.microsoft.com/office/drawing/2014/main" id="{26844E32-FF37-4804-BA4E-228F930C6B47}"/>
              </a:ext>
            </a:extLst>
          </p:cNvPr>
          <p:cNvSpPr/>
          <p:nvPr/>
        </p:nvSpPr>
        <p:spPr>
          <a:xfrm>
            <a:off x="4177769" y="2399635"/>
            <a:ext cx="3836462" cy="4054328"/>
          </a:xfrm>
          <a:prstGeom prst="rect">
            <a:avLst/>
          </a:prstGeom>
          <a:solidFill>
            <a:schemeClr val="bg1"/>
          </a:solidFill>
          <a:ln>
            <a:noFill/>
          </a:ln>
          <a:effectLst>
            <a:outerShdw blurRad="3175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5968BBFC-FB39-4A53-9ECB-AB1E0A4D898A}"/>
              </a:ext>
            </a:extLst>
          </p:cNvPr>
          <p:cNvSpPr txBox="1"/>
          <p:nvPr/>
        </p:nvSpPr>
        <p:spPr>
          <a:xfrm>
            <a:off x="4285209" y="2918163"/>
            <a:ext cx="1535514" cy="369332"/>
          </a:xfrm>
          <a:prstGeom prst="rect">
            <a:avLst/>
          </a:prstGeom>
          <a:noFill/>
        </p:spPr>
        <p:txBody>
          <a:bodyPr wrap="square" rtlCol="0">
            <a:spAutoFit/>
          </a:bodyPr>
          <a:lstStyle/>
          <a:p>
            <a:r>
              <a:rPr lang="en-US" dirty="0">
                <a:latin typeface="Righteous" panose="02010506000000020000" pitchFamily="2" charset="0"/>
              </a:rPr>
              <a:t>Remainder</a:t>
            </a:r>
            <a:endParaRPr lang="en-GB" dirty="0">
              <a:latin typeface="Righteous" panose="02010506000000020000" pitchFamily="2" charset="0"/>
            </a:endParaRPr>
          </a:p>
        </p:txBody>
      </p:sp>
      <p:sp>
        <p:nvSpPr>
          <p:cNvPr id="4" name="TextBox 3">
            <a:extLst>
              <a:ext uri="{FF2B5EF4-FFF2-40B4-BE49-F238E27FC236}">
                <a16:creationId xmlns:a16="http://schemas.microsoft.com/office/drawing/2014/main" id="{1C9A765B-9734-4283-9E0D-A7A3F11AC5B8}"/>
              </a:ext>
            </a:extLst>
          </p:cNvPr>
          <p:cNvSpPr txBox="1"/>
          <p:nvPr/>
        </p:nvSpPr>
        <p:spPr>
          <a:xfrm>
            <a:off x="4341348" y="5985628"/>
            <a:ext cx="3520602" cy="340519"/>
          </a:xfrm>
          <a:prstGeom prst="roundRect">
            <a:avLst/>
          </a:prstGeom>
          <a:solidFill>
            <a:srgbClr val="FFCDD2"/>
          </a:solidFill>
        </p:spPr>
        <p:txBody>
          <a:bodyPr wrap="square" rtlCol="0" anchor="ctr">
            <a:spAutoFit/>
          </a:bodyPr>
          <a:lstStyle/>
          <a:p>
            <a:pPr algn="r"/>
            <a:r>
              <a:rPr lang="en-US" sz="1400" dirty="0">
                <a:solidFill>
                  <a:srgbClr val="F44336"/>
                </a:solidFill>
                <a:latin typeface="Outfit" pitchFamily="2" charset="0"/>
              </a:rPr>
              <a:t>Remainder will be sent on your e mail</a:t>
            </a:r>
            <a:endParaRPr lang="en-GB" sz="1400" dirty="0">
              <a:solidFill>
                <a:srgbClr val="F44336"/>
              </a:solidFill>
              <a:latin typeface="Outfit" pitchFamily="2" charset="0"/>
            </a:endParaRPr>
          </a:p>
        </p:txBody>
      </p:sp>
      <p:pic>
        <p:nvPicPr>
          <p:cNvPr id="7" name="Picture 6">
            <a:extLst>
              <a:ext uri="{FF2B5EF4-FFF2-40B4-BE49-F238E27FC236}">
                <a16:creationId xmlns:a16="http://schemas.microsoft.com/office/drawing/2014/main" id="{9175695C-7331-4EC6-8442-DD4049CA8F32}"/>
              </a:ext>
            </a:extLst>
          </p:cNvPr>
          <p:cNvPicPr>
            <a:picLocks noChangeAspect="1"/>
          </p:cNvPicPr>
          <p:nvPr/>
        </p:nvPicPr>
        <p:blipFill>
          <a:blip r:embed="rId9">
            <a:duotone>
              <a:schemeClr val="accent2">
                <a:shade val="45000"/>
                <a:satMod val="135000"/>
              </a:schemeClr>
              <a:prstClr val="white"/>
            </a:duotone>
          </a:blip>
          <a:stretch>
            <a:fillRect/>
          </a:stretch>
        </p:blipFill>
        <p:spPr>
          <a:xfrm>
            <a:off x="4472750" y="6053223"/>
            <a:ext cx="193392" cy="193392"/>
          </a:xfrm>
          <a:prstGeom prst="rect">
            <a:avLst/>
          </a:prstGeom>
        </p:spPr>
      </p:pic>
      <p:sp>
        <p:nvSpPr>
          <p:cNvPr id="32" name="Rectangle 31">
            <a:extLst>
              <a:ext uri="{FF2B5EF4-FFF2-40B4-BE49-F238E27FC236}">
                <a16:creationId xmlns:a16="http://schemas.microsoft.com/office/drawing/2014/main" id="{47244AA3-7320-45C8-A5FC-35C135011570}"/>
              </a:ext>
            </a:extLst>
          </p:cNvPr>
          <p:cNvSpPr/>
          <p:nvPr/>
        </p:nvSpPr>
        <p:spPr>
          <a:xfrm>
            <a:off x="4177767" y="2399633"/>
            <a:ext cx="3836461" cy="360000"/>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3" name="Picture 32">
            <a:extLst>
              <a:ext uri="{FF2B5EF4-FFF2-40B4-BE49-F238E27FC236}">
                <a16:creationId xmlns:a16="http://schemas.microsoft.com/office/drawing/2014/main" id="{9A83AFCC-0708-406F-A1DD-07E8FDFE981C}"/>
              </a:ext>
            </a:extLst>
          </p:cNvPr>
          <p:cNvPicPr>
            <a:picLocks noChangeAspect="1"/>
          </p:cNvPicPr>
          <p:nvPr/>
        </p:nvPicPr>
        <p:blipFill>
          <a:blip r:embed="rId4"/>
          <a:stretch>
            <a:fillRect/>
          </a:stretch>
        </p:blipFill>
        <p:spPr>
          <a:xfrm>
            <a:off x="7717950" y="2506844"/>
            <a:ext cx="144000" cy="144000"/>
          </a:xfrm>
          <a:prstGeom prst="rect">
            <a:avLst/>
          </a:prstGeom>
        </p:spPr>
      </p:pic>
      <p:sp>
        <p:nvSpPr>
          <p:cNvPr id="8" name="TextBox 7">
            <a:extLst>
              <a:ext uri="{FF2B5EF4-FFF2-40B4-BE49-F238E27FC236}">
                <a16:creationId xmlns:a16="http://schemas.microsoft.com/office/drawing/2014/main" id="{C829EFD2-4E96-4094-88A3-B8A8BD18D0FD}"/>
              </a:ext>
            </a:extLst>
          </p:cNvPr>
          <p:cNvSpPr txBox="1"/>
          <p:nvPr/>
        </p:nvSpPr>
        <p:spPr>
          <a:xfrm>
            <a:off x="4329923" y="3504715"/>
            <a:ext cx="745352" cy="307777"/>
          </a:xfrm>
          <a:prstGeom prst="rect">
            <a:avLst/>
          </a:prstGeom>
          <a:noFill/>
        </p:spPr>
        <p:txBody>
          <a:bodyPr wrap="square" rtlCol="0">
            <a:spAutoFit/>
          </a:bodyPr>
          <a:lstStyle/>
          <a:p>
            <a:r>
              <a:rPr lang="en-US" sz="1400" dirty="0">
                <a:latin typeface="Outfit" pitchFamily="2" charset="0"/>
              </a:rPr>
              <a:t>Date</a:t>
            </a:r>
            <a:endParaRPr lang="en-GB" sz="1400" dirty="0">
              <a:latin typeface="Outfit" pitchFamily="2" charset="0"/>
            </a:endParaRPr>
          </a:p>
        </p:txBody>
      </p:sp>
      <p:sp>
        <p:nvSpPr>
          <p:cNvPr id="35" name="TextBox 34">
            <a:extLst>
              <a:ext uri="{FF2B5EF4-FFF2-40B4-BE49-F238E27FC236}">
                <a16:creationId xmlns:a16="http://schemas.microsoft.com/office/drawing/2014/main" id="{936F68DC-8766-416F-9739-55BC15F3892A}"/>
              </a:ext>
            </a:extLst>
          </p:cNvPr>
          <p:cNvSpPr txBox="1"/>
          <p:nvPr/>
        </p:nvSpPr>
        <p:spPr>
          <a:xfrm>
            <a:off x="4329923" y="4379135"/>
            <a:ext cx="767688" cy="307777"/>
          </a:xfrm>
          <a:prstGeom prst="rect">
            <a:avLst/>
          </a:prstGeom>
          <a:noFill/>
        </p:spPr>
        <p:txBody>
          <a:bodyPr wrap="square" rtlCol="0">
            <a:spAutoFit/>
          </a:bodyPr>
          <a:lstStyle/>
          <a:p>
            <a:r>
              <a:rPr lang="en-US" sz="1400" dirty="0">
                <a:latin typeface="Outfit" pitchFamily="2" charset="0"/>
              </a:rPr>
              <a:t>Time</a:t>
            </a:r>
            <a:endParaRPr lang="en-GB" sz="1400" dirty="0">
              <a:latin typeface="Outfit" pitchFamily="2" charset="0"/>
            </a:endParaRPr>
          </a:p>
        </p:txBody>
      </p:sp>
      <p:sp>
        <p:nvSpPr>
          <p:cNvPr id="9" name="Rectangle 8">
            <a:extLst>
              <a:ext uri="{FF2B5EF4-FFF2-40B4-BE49-F238E27FC236}">
                <a16:creationId xmlns:a16="http://schemas.microsoft.com/office/drawing/2014/main" id="{C1609A07-1A61-4FEC-8047-4E44365095E2}"/>
              </a:ext>
            </a:extLst>
          </p:cNvPr>
          <p:cNvSpPr/>
          <p:nvPr/>
        </p:nvSpPr>
        <p:spPr>
          <a:xfrm>
            <a:off x="4336376" y="3815495"/>
            <a:ext cx="1080000" cy="396000"/>
          </a:xfrm>
          <a:prstGeom prst="rect">
            <a:avLst/>
          </a:prstGeom>
          <a:solidFill>
            <a:schemeClr val="bg1">
              <a:lumMod val="9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Outfit" pitchFamily="2" charset="0"/>
              </a:rPr>
              <a:t>30</a:t>
            </a:r>
            <a:endParaRPr lang="en-GB" sz="1400" dirty="0">
              <a:solidFill>
                <a:schemeClr val="tx1"/>
              </a:solidFill>
              <a:latin typeface="Outfit" pitchFamily="2" charset="0"/>
            </a:endParaRPr>
          </a:p>
        </p:txBody>
      </p:sp>
      <p:sp>
        <p:nvSpPr>
          <p:cNvPr id="37" name="Rectangle 36">
            <a:extLst>
              <a:ext uri="{FF2B5EF4-FFF2-40B4-BE49-F238E27FC236}">
                <a16:creationId xmlns:a16="http://schemas.microsoft.com/office/drawing/2014/main" id="{566DD889-66A8-4886-BC76-7FAA9D82B375}"/>
              </a:ext>
            </a:extLst>
          </p:cNvPr>
          <p:cNvSpPr/>
          <p:nvPr/>
        </p:nvSpPr>
        <p:spPr>
          <a:xfrm>
            <a:off x="5556000" y="3804903"/>
            <a:ext cx="1080000" cy="396000"/>
          </a:xfrm>
          <a:prstGeom prst="rect">
            <a:avLst/>
          </a:prstGeom>
          <a:solidFill>
            <a:schemeClr val="bg1">
              <a:lumMod val="9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Outfit" pitchFamily="2" charset="0"/>
              </a:rPr>
              <a:t>03</a:t>
            </a:r>
            <a:endParaRPr lang="en-GB" sz="1400" dirty="0">
              <a:solidFill>
                <a:schemeClr val="tx1"/>
              </a:solidFill>
              <a:latin typeface="Outfit" pitchFamily="2" charset="0"/>
            </a:endParaRPr>
          </a:p>
        </p:txBody>
      </p:sp>
      <p:sp>
        <p:nvSpPr>
          <p:cNvPr id="38" name="Rectangle 37">
            <a:extLst>
              <a:ext uri="{FF2B5EF4-FFF2-40B4-BE49-F238E27FC236}">
                <a16:creationId xmlns:a16="http://schemas.microsoft.com/office/drawing/2014/main" id="{F8F57D83-4120-4434-BCAA-052E22819F90}"/>
              </a:ext>
            </a:extLst>
          </p:cNvPr>
          <p:cNvSpPr/>
          <p:nvPr/>
        </p:nvSpPr>
        <p:spPr>
          <a:xfrm>
            <a:off x="6770652" y="3802689"/>
            <a:ext cx="1080000" cy="396000"/>
          </a:xfrm>
          <a:prstGeom prst="rect">
            <a:avLst/>
          </a:prstGeom>
          <a:solidFill>
            <a:schemeClr val="bg1">
              <a:lumMod val="9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Outfit" pitchFamily="2" charset="0"/>
              </a:rPr>
              <a:t>2022</a:t>
            </a:r>
            <a:endParaRPr lang="en-GB" sz="1400" dirty="0">
              <a:solidFill>
                <a:schemeClr val="tx1"/>
              </a:solidFill>
              <a:latin typeface="Outfit" pitchFamily="2" charset="0"/>
            </a:endParaRPr>
          </a:p>
        </p:txBody>
      </p:sp>
      <p:sp>
        <p:nvSpPr>
          <p:cNvPr id="39" name="Rectangle 38">
            <a:extLst>
              <a:ext uri="{FF2B5EF4-FFF2-40B4-BE49-F238E27FC236}">
                <a16:creationId xmlns:a16="http://schemas.microsoft.com/office/drawing/2014/main" id="{67B38126-02A4-4ED6-844F-B87031727A2F}"/>
              </a:ext>
            </a:extLst>
          </p:cNvPr>
          <p:cNvSpPr/>
          <p:nvPr/>
        </p:nvSpPr>
        <p:spPr>
          <a:xfrm>
            <a:off x="4341348" y="4686912"/>
            <a:ext cx="1080000" cy="396000"/>
          </a:xfrm>
          <a:prstGeom prst="rect">
            <a:avLst/>
          </a:prstGeom>
          <a:solidFill>
            <a:schemeClr val="bg1">
              <a:lumMod val="9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Outfit" pitchFamily="2" charset="0"/>
              </a:rPr>
              <a:t>09</a:t>
            </a:r>
            <a:endParaRPr lang="en-GB" sz="1400" dirty="0">
              <a:solidFill>
                <a:schemeClr val="tx1"/>
              </a:solidFill>
              <a:latin typeface="Outfit" pitchFamily="2" charset="0"/>
            </a:endParaRPr>
          </a:p>
        </p:txBody>
      </p:sp>
      <p:sp>
        <p:nvSpPr>
          <p:cNvPr id="42" name="Rectangle 41">
            <a:extLst>
              <a:ext uri="{FF2B5EF4-FFF2-40B4-BE49-F238E27FC236}">
                <a16:creationId xmlns:a16="http://schemas.microsoft.com/office/drawing/2014/main" id="{6DF89F2D-A26D-4540-B574-95C58A081015}"/>
              </a:ext>
            </a:extLst>
          </p:cNvPr>
          <p:cNvSpPr/>
          <p:nvPr/>
        </p:nvSpPr>
        <p:spPr>
          <a:xfrm>
            <a:off x="5556000" y="4686912"/>
            <a:ext cx="1080000" cy="396000"/>
          </a:xfrm>
          <a:prstGeom prst="rect">
            <a:avLst/>
          </a:prstGeom>
          <a:solidFill>
            <a:schemeClr val="bg1">
              <a:lumMod val="9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Outfit" pitchFamily="2" charset="0"/>
              </a:rPr>
              <a:t>45</a:t>
            </a:r>
            <a:endParaRPr lang="en-GB" sz="1400" dirty="0">
              <a:solidFill>
                <a:schemeClr val="tx1"/>
              </a:solidFill>
              <a:latin typeface="Outfit" pitchFamily="2" charset="0"/>
            </a:endParaRPr>
          </a:p>
        </p:txBody>
      </p:sp>
      <p:sp>
        <p:nvSpPr>
          <p:cNvPr id="43" name="Rectangle 42">
            <a:extLst>
              <a:ext uri="{FF2B5EF4-FFF2-40B4-BE49-F238E27FC236}">
                <a16:creationId xmlns:a16="http://schemas.microsoft.com/office/drawing/2014/main" id="{680D647F-75E6-4536-B577-20143920200B}"/>
              </a:ext>
            </a:extLst>
          </p:cNvPr>
          <p:cNvSpPr/>
          <p:nvPr/>
        </p:nvSpPr>
        <p:spPr>
          <a:xfrm>
            <a:off x="6770652" y="4701085"/>
            <a:ext cx="1080000" cy="396000"/>
          </a:xfrm>
          <a:prstGeom prst="rect">
            <a:avLst/>
          </a:prstGeom>
          <a:solidFill>
            <a:schemeClr val="bg1">
              <a:lumMod val="9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Outfit" pitchFamily="2" charset="0"/>
              </a:rPr>
              <a:t>AM</a:t>
            </a:r>
            <a:endParaRPr lang="en-GB" sz="1400" dirty="0">
              <a:solidFill>
                <a:schemeClr val="tx1"/>
              </a:solidFill>
              <a:latin typeface="Outfit" pitchFamily="2" charset="0"/>
            </a:endParaRPr>
          </a:p>
        </p:txBody>
      </p:sp>
      <p:sp>
        <p:nvSpPr>
          <p:cNvPr id="46" name="Rectangle 45">
            <a:extLst>
              <a:ext uri="{FF2B5EF4-FFF2-40B4-BE49-F238E27FC236}">
                <a16:creationId xmlns:a16="http://schemas.microsoft.com/office/drawing/2014/main" id="{D18A1F6F-B17D-4D63-997D-F3BF57257814}"/>
              </a:ext>
            </a:extLst>
          </p:cNvPr>
          <p:cNvSpPr/>
          <p:nvPr/>
        </p:nvSpPr>
        <p:spPr>
          <a:xfrm>
            <a:off x="4341348" y="5366443"/>
            <a:ext cx="3520602" cy="396000"/>
          </a:xfrm>
          <a:prstGeom prst="rect">
            <a:avLst/>
          </a:prstGeom>
          <a:solidFill>
            <a:srgbClr val="185ADB"/>
          </a:solidFill>
          <a:ln>
            <a:solidFill>
              <a:srgbClr val="185A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Outfit" pitchFamily="2" charset="0"/>
              </a:rPr>
              <a:t>Remind Me</a:t>
            </a:r>
            <a:endParaRPr lang="en-GB" sz="1400" dirty="0">
              <a:solidFill>
                <a:schemeClr val="bg1"/>
              </a:solidFill>
              <a:latin typeface="Outfit" pitchFamily="2" charset="0"/>
            </a:endParaRPr>
          </a:p>
        </p:txBody>
      </p:sp>
    </p:spTree>
    <p:extLst>
      <p:ext uri="{BB962C8B-B14F-4D97-AF65-F5344CB8AC3E}">
        <p14:creationId xmlns:p14="http://schemas.microsoft.com/office/powerpoint/2010/main" val="3934578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A66FF70-2287-4877-B169-24ED9ACF1B1E}"/>
              </a:ext>
            </a:extLst>
          </p:cNvPr>
          <p:cNvSpPr/>
          <p:nvPr/>
        </p:nvSpPr>
        <p:spPr>
          <a:xfrm>
            <a:off x="0" y="0"/>
            <a:ext cx="12192000" cy="6858000"/>
          </a:xfrm>
          <a:prstGeom prst="rect">
            <a:avLst/>
          </a:prstGeom>
          <a:gradFill flip="none" rotWithShape="1">
            <a:gsLst>
              <a:gs pos="0">
                <a:srgbClr val="E3F2FD"/>
              </a:gs>
              <a:gs pos="100000">
                <a:srgbClr val="FCE4E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0615FF0-6161-47BB-A932-0DA1B7751FB1}"/>
              </a:ext>
            </a:extLst>
          </p:cNvPr>
          <p:cNvSpPr/>
          <p:nvPr/>
        </p:nvSpPr>
        <p:spPr>
          <a:xfrm>
            <a:off x="179400" y="177718"/>
            <a:ext cx="11833200" cy="6498000"/>
          </a:xfrm>
          <a:prstGeom prst="rect">
            <a:avLst/>
          </a:prstGeom>
          <a:solidFill>
            <a:schemeClr val="bg1"/>
          </a:solidFill>
          <a:ln>
            <a:noFill/>
          </a:ln>
          <a:effectLst>
            <a:outerShdw blurRad="127000" dist="63500" dir="5400000" algn="t"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A7F1496A-F4EC-4D57-B0B2-8401FBB9CE06}"/>
              </a:ext>
            </a:extLst>
          </p:cNvPr>
          <p:cNvPicPr>
            <a:picLocks noChangeAspect="1"/>
          </p:cNvPicPr>
          <p:nvPr/>
        </p:nvPicPr>
        <p:blipFill>
          <a:blip r:embed="rId2"/>
          <a:stretch>
            <a:fillRect/>
          </a:stretch>
        </p:blipFill>
        <p:spPr>
          <a:xfrm>
            <a:off x="179400" y="177719"/>
            <a:ext cx="878858" cy="876382"/>
          </a:xfrm>
          <a:prstGeom prst="rect">
            <a:avLst/>
          </a:prstGeom>
        </p:spPr>
      </p:pic>
      <p:sp>
        <p:nvSpPr>
          <p:cNvPr id="18" name="Rectangle 17">
            <a:extLst>
              <a:ext uri="{FF2B5EF4-FFF2-40B4-BE49-F238E27FC236}">
                <a16:creationId xmlns:a16="http://schemas.microsoft.com/office/drawing/2014/main" id="{CE2ED91E-3750-4738-8E8B-32F0DE28FE43}"/>
              </a:ext>
            </a:extLst>
          </p:cNvPr>
          <p:cNvSpPr/>
          <p:nvPr/>
        </p:nvSpPr>
        <p:spPr>
          <a:xfrm flipH="1">
            <a:off x="6078000" y="177716"/>
            <a:ext cx="36000" cy="6497999"/>
          </a:xfrm>
          <a:prstGeom prst="rect">
            <a:avLst/>
          </a:prstGeom>
          <a:solidFill>
            <a:srgbClr val="185A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7EE0F632-D2B8-40BE-9275-7D765DFDACF3}"/>
              </a:ext>
            </a:extLst>
          </p:cNvPr>
          <p:cNvSpPr/>
          <p:nvPr/>
        </p:nvSpPr>
        <p:spPr>
          <a:xfrm flipH="1">
            <a:off x="179400" y="3411000"/>
            <a:ext cx="11833200" cy="36000"/>
          </a:xfrm>
          <a:prstGeom prst="rect">
            <a:avLst/>
          </a:prstGeom>
          <a:solidFill>
            <a:srgbClr val="185A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TextBox 14">
            <a:extLst>
              <a:ext uri="{FF2B5EF4-FFF2-40B4-BE49-F238E27FC236}">
                <a16:creationId xmlns:a16="http://schemas.microsoft.com/office/drawing/2014/main" id="{93EBCAD7-1CDF-4F34-9459-B2B55BFB4D67}"/>
              </a:ext>
            </a:extLst>
          </p:cNvPr>
          <p:cNvSpPr txBox="1"/>
          <p:nvPr/>
        </p:nvSpPr>
        <p:spPr>
          <a:xfrm>
            <a:off x="7847391" y="4445118"/>
            <a:ext cx="2413000" cy="1107996"/>
          </a:xfrm>
          <a:prstGeom prst="rect">
            <a:avLst/>
          </a:prstGeom>
          <a:noFill/>
        </p:spPr>
        <p:txBody>
          <a:bodyPr wrap="square" rtlCol="0">
            <a:spAutoFit/>
          </a:bodyPr>
          <a:lstStyle/>
          <a:p>
            <a:r>
              <a:rPr lang="en-US" sz="2400" dirty="0">
                <a:latin typeface="Righteous" panose="02010506000000020000" pitchFamily="2" charset="0"/>
              </a:rPr>
              <a:t>Project Genre</a:t>
            </a:r>
          </a:p>
          <a:p>
            <a:endParaRPr lang="en-US" sz="2400" dirty="0">
              <a:latin typeface="Righteous" panose="02010506000000020000" pitchFamily="2" charset="0"/>
            </a:endParaRPr>
          </a:p>
          <a:p>
            <a:r>
              <a:rPr lang="en-US" dirty="0">
                <a:latin typeface="Outfit" pitchFamily="2" charset="0"/>
              </a:rPr>
              <a:t>Web </a:t>
            </a:r>
            <a:r>
              <a:rPr lang="en-US">
                <a:latin typeface="Outfit" pitchFamily="2" charset="0"/>
              </a:rPr>
              <a:t>Based Project</a:t>
            </a:r>
            <a:endParaRPr lang="en-GB" dirty="0">
              <a:latin typeface="Outfit" pitchFamily="2" charset="0"/>
            </a:endParaRPr>
          </a:p>
        </p:txBody>
      </p:sp>
      <p:sp>
        <p:nvSpPr>
          <p:cNvPr id="17" name="TextBox 16">
            <a:extLst>
              <a:ext uri="{FF2B5EF4-FFF2-40B4-BE49-F238E27FC236}">
                <a16:creationId xmlns:a16="http://schemas.microsoft.com/office/drawing/2014/main" id="{EAF4F447-B2A2-40A5-B985-37C6C0F3224D}"/>
              </a:ext>
            </a:extLst>
          </p:cNvPr>
          <p:cNvSpPr txBox="1"/>
          <p:nvPr/>
        </p:nvSpPr>
        <p:spPr>
          <a:xfrm>
            <a:off x="7829391" y="1068652"/>
            <a:ext cx="2955008" cy="1107996"/>
          </a:xfrm>
          <a:prstGeom prst="rect">
            <a:avLst/>
          </a:prstGeom>
          <a:noFill/>
        </p:spPr>
        <p:txBody>
          <a:bodyPr wrap="square" rtlCol="0">
            <a:spAutoFit/>
          </a:bodyPr>
          <a:lstStyle/>
          <a:p>
            <a:r>
              <a:rPr lang="en-US" sz="2400" dirty="0">
                <a:latin typeface="Righteous" panose="02010506000000020000" pitchFamily="2" charset="0"/>
              </a:rPr>
              <a:t>Technologies Used</a:t>
            </a:r>
          </a:p>
          <a:p>
            <a:endParaRPr lang="en-US" sz="2400" dirty="0">
              <a:latin typeface="Righteous" panose="02010506000000020000" pitchFamily="2" charset="0"/>
            </a:endParaRPr>
          </a:p>
          <a:p>
            <a:r>
              <a:rPr lang="en-US" dirty="0">
                <a:latin typeface="Outfit" pitchFamily="2" charset="0"/>
              </a:rPr>
              <a:t>MySQL, PHP, JavaScript</a:t>
            </a:r>
            <a:endParaRPr lang="en-GB" dirty="0">
              <a:latin typeface="Outfit" pitchFamily="2" charset="0"/>
            </a:endParaRPr>
          </a:p>
        </p:txBody>
      </p:sp>
      <p:sp>
        <p:nvSpPr>
          <p:cNvPr id="3" name="TextBox 2">
            <a:extLst>
              <a:ext uri="{FF2B5EF4-FFF2-40B4-BE49-F238E27FC236}">
                <a16:creationId xmlns:a16="http://schemas.microsoft.com/office/drawing/2014/main" id="{5ADD8F6B-7C9B-444E-9CCF-959011A5C3A0}"/>
              </a:ext>
            </a:extLst>
          </p:cNvPr>
          <p:cNvSpPr txBox="1"/>
          <p:nvPr/>
        </p:nvSpPr>
        <p:spPr>
          <a:xfrm>
            <a:off x="1909982" y="788380"/>
            <a:ext cx="2413000" cy="1938992"/>
          </a:xfrm>
          <a:prstGeom prst="rect">
            <a:avLst/>
          </a:prstGeom>
          <a:noFill/>
        </p:spPr>
        <p:txBody>
          <a:bodyPr wrap="square" rtlCol="0">
            <a:spAutoFit/>
          </a:bodyPr>
          <a:lstStyle/>
          <a:p>
            <a:r>
              <a:rPr lang="en-US" sz="2400" dirty="0">
                <a:latin typeface="Righteous" panose="02010506000000020000" pitchFamily="2" charset="0"/>
              </a:rPr>
              <a:t>Team Members</a:t>
            </a:r>
          </a:p>
          <a:p>
            <a:endParaRPr lang="en-US" sz="2400" dirty="0">
              <a:latin typeface="Righteous" panose="02010506000000020000" pitchFamily="2" charset="0"/>
            </a:endParaRPr>
          </a:p>
          <a:p>
            <a:r>
              <a:rPr lang="en-US" dirty="0">
                <a:latin typeface="Outfit" pitchFamily="2" charset="0"/>
              </a:rPr>
              <a:t>30. Ashish Yadav</a:t>
            </a:r>
          </a:p>
          <a:p>
            <a:r>
              <a:rPr lang="en-US" dirty="0">
                <a:latin typeface="Outfit" pitchFamily="2" charset="0"/>
              </a:rPr>
              <a:t>05. </a:t>
            </a:r>
            <a:r>
              <a:rPr lang="en-US" dirty="0" err="1">
                <a:latin typeface="Outfit" pitchFamily="2" charset="0"/>
              </a:rPr>
              <a:t>Atreya</a:t>
            </a:r>
            <a:r>
              <a:rPr lang="en-US" dirty="0">
                <a:latin typeface="Outfit" pitchFamily="2" charset="0"/>
              </a:rPr>
              <a:t> </a:t>
            </a:r>
            <a:r>
              <a:rPr lang="en-US" dirty="0" err="1">
                <a:latin typeface="Outfit" pitchFamily="2" charset="0"/>
              </a:rPr>
              <a:t>Ganguly</a:t>
            </a:r>
            <a:endParaRPr lang="en-US" dirty="0">
              <a:latin typeface="Outfit" pitchFamily="2" charset="0"/>
            </a:endParaRPr>
          </a:p>
          <a:p>
            <a:r>
              <a:rPr lang="en-US" dirty="0">
                <a:latin typeface="Outfit" pitchFamily="2" charset="0"/>
              </a:rPr>
              <a:t>13. Harshit Mishra</a:t>
            </a:r>
          </a:p>
          <a:p>
            <a:r>
              <a:rPr lang="en-US" dirty="0">
                <a:latin typeface="Outfit" pitchFamily="2" charset="0"/>
              </a:rPr>
              <a:t>14. Mitesh </a:t>
            </a:r>
            <a:r>
              <a:rPr lang="en-US" dirty="0" err="1">
                <a:latin typeface="Outfit" pitchFamily="2" charset="0"/>
              </a:rPr>
              <a:t>Munankar</a:t>
            </a:r>
            <a:endParaRPr lang="en-GB" dirty="0">
              <a:latin typeface="Outfit" pitchFamily="2" charset="0"/>
            </a:endParaRPr>
          </a:p>
        </p:txBody>
      </p:sp>
      <p:sp>
        <p:nvSpPr>
          <p:cNvPr id="16" name="TextBox 15">
            <a:extLst>
              <a:ext uri="{FF2B5EF4-FFF2-40B4-BE49-F238E27FC236}">
                <a16:creationId xmlns:a16="http://schemas.microsoft.com/office/drawing/2014/main" id="{DC685F24-EE3F-4FBC-9103-74D6C46FFD13}"/>
              </a:ext>
            </a:extLst>
          </p:cNvPr>
          <p:cNvSpPr txBox="1"/>
          <p:nvPr/>
        </p:nvSpPr>
        <p:spPr>
          <a:xfrm>
            <a:off x="1909982" y="4368860"/>
            <a:ext cx="2613318" cy="1107996"/>
          </a:xfrm>
          <a:prstGeom prst="rect">
            <a:avLst/>
          </a:prstGeom>
          <a:noFill/>
        </p:spPr>
        <p:txBody>
          <a:bodyPr wrap="square" rtlCol="0">
            <a:spAutoFit/>
          </a:bodyPr>
          <a:lstStyle/>
          <a:p>
            <a:r>
              <a:rPr lang="en-US" sz="2400" dirty="0">
                <a:latin typeface="Righteous" panose="02010506000000020000" pitchFamily="2" charset="0"/>
              </a:rPr>
              <a:t>Project Guide</a:t>
            </a:r>
          </a:p>
          <a:p>
            <a:endParaRPr lang="en-US" sz="2400" dirty="0">
              <a:latin typeface="Righteous" panose="02010506000000020000" pitchFamily="2" charset="0"/>
            </a:endParaRPr>
          </a:p>
          <a:p>
            <a:r>
              <a:rPr lang="en-US" dirty="0">
                <a:latin typeface="Outfit" pitchFamily="2" charset="0"/>
              </a:rPr>
              <a:t>Prof. Dhananjay Raut</a:t>
            </a:r>
            <a:endParaRPr lang="en-GB" dirty="0">
              <a:latin typeface="Outfit" pitchFamily="2" charset="0"/>
            </a:endParaRPr>
          </a:p>
        </p:txBody>
      </p:sp>
    </p:spTree>
    <p:extLst>
      <p:ext uri="{BB962C8B-B14F-4D97-AF65-F5344CB8AC3E}">
        <p14:creationId xmlns:p14="http://schemas.microsoft.com/office/powerpoint/2010/main" val="42407719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5C0D24F-74A5-4B63-8581-59BC91A4D9D0}"/>
              </a:ext>
            </a:extLst>
          </p:cNvPr>
          <p:cNvSpPr/>
          <p:nvPr/>
        </p:nvSpPr>
        <p:spPr>
          <a:xfrm>
            <a:off x="0" y="0"/>
            <a:ext cx="12192000" cy="6858000"/>
          </a:xfrm>
          <a:prstGeom prst="rect">
            <a:avLst/>
          </a:prstGeom>
          <a:gradFill flip="none" rotWithShape="1">
            <a:gsLst>
              <a:gs pos="0">
                <a:srgbClr val="E3F2FD"/>
              </a:gs>
              <a:gs pos="100000">
                <a:srgbClr val="FCE4E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29ACDD7-86C9-42C8-8393-AEAFA03E95FC}"/>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1786424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7F8018-C230-49EA-96F8-4618E1787BB6}"/>
              </a:ext>
            </a:extLst>
          </p:cNvPr>
          <p:cNvSpPr/>
          <p:nvPr/>
        </p:nvSpPr>
        <p:spPr>
          <a:xfrm>
            <a:off x="0" y="0"/>
            <a:ext cx="12192000" cy="6858000"/>
          </a:xfrm>
          <a:prstGeom prst="rect">
            <a:avLst/>
          </a:prstGeom>
          <a:gradFill flip="none" rotWithShape="1">
            <a:gsLst>
              <a:gs pos="0">
                <a:srgbClr val="E3F2FD"/>
              </a:gs>
              <a:gs pos="100000">
                <a:srgbClr val="FCE4E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B98557F4-99D9-4DC2-AFF6-87A36D99F2DE}"/>
              </a:ext>
            </a:extLst>
          </p:cNvPr>
          <p:cNvPicPr>
            <a:picLocks noChangeAspect="1"/>
          </p:cNvPicPr>
          <p:nvPr/>
        </p:nvPicPr>
        <p:blipFill>
          <a:blip r:embed="rId2"/>
          <a:stretch>
            <a:fillRect/>
          </a:stretch>
        </p:blipFill>
        <p:spPr>
          <a:xfrm>
            <a:off x="0" y="152400"/>
            <a:ext cx="12192000" cy="6553200"/>
          </a:xfrm>
          <a:prstGeom prst="rect">
            <a:avLst/>
          </a:prstGeom>
        </p:spPr>
      </p:pic>
    </p:spTree>
    <p:extLst>
      <p:ext uri="{BB962C8B-B14F-4D97-AF65-F5344CB8AC3E}">
        <p14:creationId xmlns:p14="http://schemas.microsoft.com/office/powerpoint/2010/main" val="1774769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27F8018-C230-49EA-96F8-4618E1787BB6}"/>
              </a:ext>
            </a:extLst>
          </p:cNvPr>
          <p:cNvSpPr/>
          <p:nvPr/>
        </p:nvSpPr>
        <p:spPr>
          <a:xfrm>
            <a:off x="0" y="0"/>
            <a:ext cx="12192000" cy="6858000"/>
          </a:xfrm>
          <a:prstGeom prst="rect">
            <a:avLst/>
          </a:prstGeom>
          <a:gradFill flip="none" rotWithShape="1">
            <a:gsLst>
              <a:gs pos="0">
                <a:srgbClr val="E3F2FD"/>
              </a:gs>
              <a:gs pos="100000">
                <a:srgbClr val="FCE4E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66F4E14-4D2F-43C3-BF69-220E37D9CA73}"/>
              </a:ext>
            </a:extLst>
          </p:cNvPr>
          <p:cNvSpPr/>
          <p:nvPr/>
        </p:nvSpPr>
        <p:spPr>
          <a:xfrm>
            <a:off x="179400" y="177718"/>
            <a:ext cx="11833200" cy="6498000"/>
          </a:xfrm>
          <a:prstGeom prst="rect">
            <a:avLst/>
          </a:prstGeom>
          <a:solidFill>
            <a:schemeClr val="bg1"/>
          </a:solidFill>
          <a:ln>
            <a:noFill/>
          </a:ln>
          <a:effectLst>
            <a:outerShdw blurRad="127000" dist="63500" dir="5400000" algn="t"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61ACBE7B-218C-4656-9C91-FEDC6718C50B}"/>
              </a:ext>
            </a:extLst>
          </p:cNvPr>
          <p:cNvPicPr>
            <a:picLocks noChangeAspect="1"/>
          </p:cNvPicPr>
          <p:nvPr/>
        </p:nvPicPr>
        <p:blipFill rotWithShape="1">
          <a:blip r:embed="rId2"/>
          <a:srcRect l="15537" t="39148" r="28335" b="48412"/>
          <a:stretch/>
        </p:blipFill>
        <p:spPr>
          <a:xfrm>
            <a:off x="179400" y="1121983"/>
            <a:ext cx="11833200" cy="1409782"/>
          </a:xfrm>
          <a:prstGeom prst="rect">
            <a:avLst/>
          </a:prstGeom>
        </p:spPr>
      </p:pic>
      <p:sp>
        <p:nvSpPr>
          <p:cNvPr id="8" name="TextBox 7">
            <a:extLst>
              <a:ext uri="{FF2B5EF4-FFF2-40B4-BE49-F238E27FC236}">
                <a16:creationId xmlns:a16="http://schemas.microsoft.com/office/drawing/2014/main" id="{A0969CF9-42D6-4858-9833-B52BFC89B2E9}"/>
              </a:ext>
            </a:extLst>
          </p:cNvPr>
          <p:cNvSpPr txBox="1"/>
          <p:nvPr/>
        </p:nvSpPr>
        <p:spPr>
          <a:xfrm>
            <a:off x="381000" y="419018"/>
            <a:ext cx="6261100" cy="461665"/>
          </a:xfrm>
          <a:prstGeom prst="rect">
            <a:avLst/>
          </a:prstGeom>
          <a:noFill/>
        </p:spPr>
        <p:txBody>
          <a:bodyPr wrap="square" rtlCol="0">
            <a:spAutoFit/>
          </a:bodyPr>
          <a:lstStyle/>
          <a:p>
            <a:r>
              <a:rPr lang="en-US" sz="2400" dirty="0">
                <a:latin typeface="Righteous" panose="02010506000000020000" pitchFamily="2" charset="0"/>
              </a:rPr>
              <a:t>Database for User Login and sign up form</a:t>
            </a:r>
            <a:endParaRPr lang="en-GB" sz="2400" dirty="0">
              <a:latin typeface="Righteous" panose="02010506000000020000" pitchFamily="2" charset="0"/>
            </a:endParaRPr>
          </a:p>
        </p:txBody>
      </p:sp>
      <p:sp>
        <p:nvSpPr>
          <p:cNvPr id="9" name="TextBox 8">
            <a:extLst>
              <a:ext uri="{FF2B5EF4-FFF2-40B4-BE49-F238E27FC236}">
                <a16:creationId xmlns:a16="http://schemas.microsoft.com/office/drawing/2014/main" id="{7FBAAFDD-BFA3-4E2B-8BEA-8BCF604EAB4E}"/>
              </a:ext>
            </a:extLst>
          </p:cNvPr>
          <p:cNvSpPr txBox="1"/>
          <p:nvPr/>
        </p:nvSpPr>
        <p:spPr>
          <a:xfrm>
            <a:off x="5829300" y="2583327"/>
            <a:ext cx="2006600" cy="369332"/>
          </a:xfrm>
          <a:prstGeom prst="rect">
            <a:avLst/>
          </a:prstGeom>
          <a:noFill/>
        </p:spPr>
        <p:txBody>
          <a:bodyPr wrap="square" rtlCol="0">
            <a:spAutoFit/>
          </a:bodyPr>
          <a:lstStyle/>
          <a:p>
            <a:r>
              <a:rPr lang="en-US" dirty="0">
                <a:latin typeface="Outfit" pitchFamily="2" charset="0"/>
              </a:rPr>
              <a:t>Hashed password</a:t>
            </a:r>
            <a:endParaRPr lang="en-GB" dirty="0">
              <a:latin typeface="Outfit" pitchFamily="2" charset="0"/>
            </a:endParaRPr>
          </a:p>
        </p:txBody>
      </p:sp>
      <p:sp>
        <p:nvSpPr>
          <p:cNvPr id="10" name="TextBox 9">
            <a:extLst>
              <a:ext uri="{FF2B5EF4-FFF2-40B4-BE49-F238E27FC236}">
                <a16:creationId xmlns:a16="http://schemas.microsoft.com/office/drawing/2014/main" id="{0B595C15-3CAB-4970-90B7-978311590471}"/>
              </a:ext>
            </a:extLst>
          </p:cNvPr>
          <p:cNvSpPr txBox="1"/>
          <p:nvPr/>
        </p:nvSpPr>
        <p:spPr>
          <a:xfrm>
            <a:off x="9767900" y="2583327"/>
            <a:ext cx="1281100" cy="369332"/>
          </a:xfrm>
          <a:prstGeom prst="rect">
            <a:avLst/>
          </a:prstGeom>
          <a:noFill/>
        </p:spPr>
        <p:txBody>
          <a:bodyPr wrap="square" rtlCol="0">
            <a:spAutoFit/>
          </a:bodyPr>
          <a:lstStyle/>
          <a:p>
            <a:r>
              <a:rPr lang="en-US" dirty="0">
                <a:latin typeface="Outfit" pitchFamily="2" charset="0"/>
              </a:rPr>
              <a:t>User email </a:t>
            </a:r>
            <a:endParaRPr lang="en-GB" dirty="0">
              <a:latin typeface="Outfit" pitchFamily="2" charset="0"/>
            </a:endParaRPr>
          </a:p>
        </p:txBody>
      </p:sp>
      <p:sp>
        <p:nvSpPr>
          <p:cNvPr id="11" name="TextBox 10">
            <a:extLst>
              <a:ext uri="{FF2B5EF4-FFF2-40B4-BE49-F238E27FC236}">
                <a16:creationId xmlns:a16="http://schemas.microsoft.com/office/drawing/2014/main" id="{07D9310A-0DEF-496D-89A5-3802BAD6E61D}"/>
              </a:ext>
            </a:extLst>
          </p:cNvPr>
          <p:cNvSpPr txBox="1"/>
          <p:nvPr/>
        </p:nvSpPr>
        <p:spPr>
          <a:xfrm>
            <a:off x="3261500" y="2583327"/>
            <a:ext cx="1297000" cy="369332"/>
          </a:xfrm>
          <a:prstGeom prst="rect">
            <a:avLst/>
          </a:prstGeom>
          <a:noFill/>
        </p:spPr>
        <p:txBody>
          <a:bodyPr wrap="square" rtlCol="0">
            <a:spAutoFit/>
          </a:bodyPr>
          <a:lstStyle/>
          <a:p>
            <a:r>
              <a:rPr lang="en-US" dirty="0">
                <a:latin typeface="Outfit" pitchFamily="2" charset="0"/>
              </a:rPr>
              <a:t>Username</a:t>
            </a:r>
            <a:endParaRPr lang="en-GB" dirty="0">
              <a:latin typeface="Outfit" pitchFamily="2" charset="0"/>
            </a:endParaRPr>
          </a:p>
        </p:txBody>
      </p:sp>
      <p:pic>
        <p:nvPicPr>
          <p:cNvPr id="12" name="Picture 11">
            <a:extLst>
              <a:ext uri="{FF2B5EF4-FFF2-40B4-BE49-F238E27FC236}">
                <a16:creationId xmlns:a16="http://schemas.microsoft.com/office/drawing/2014/main" id="{1C09D510-B542-4E52-8D24-052F323DED99}"/>
              </a:ext>
            </a:extLst>
          </p:cNvPr>
          <p:cNvPicPr>
            <a:picLocks noChangeAspect="1"/>
          </p:cNvPicPr>
          <p:nvPr/>
        </p:nvPicPr>
        <p:blipFill>
          <a:blip r:embed="rId3"/>
          <a:stretch>
            <a:fillRect/>
          </a:stretch>
        </p:blipFill>
        <p:spPr>
          <a:xfrm flipH="1">
            <a:off x="11133742" y="177718"/>
            <a:ext cx="878858" cy="876382"/>
          </a:xfrm>
          <a:prstGeom prst="rect">
            <a:avLst/>
          </a:prstGeom>
        </p:spPr>
      </p:pic>
    </p:spTree>
    <p:extLst>
      <p:ext uri="{BB962C8B-B14F-4D97-AF65-F5344CB8AC3E}">
        <p14:creationId xmlns:p14="http://schemas.microsoft.com/office/powerpoint/2010/main" val="1168978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85D483B-23DB-4B3E-B310-4559AD2AC5A0}"/>
              </a:ext>
            </a:extLst>
          </p:cNvPr>
          <p:cNvSpPr/>
          <p:nvPr/>
        </p:nvSpPr>
        <p:spPr>
          <a:xfrm>
            <a:off x="0" y="0"/>
            <a:ext cx="12192000" cy="6858000"/>
          </a:xfrm>
          <a:prstGeom prst="rect">
            <a:avLst/>
          </a:prstGeom>
          <a:gradFill flip="none" rotWithShape="1">
            <a:gsLst>
              <a:gs pos="0">
                <a:srgbClr val="E3F2FD"/>
              </a:gs>
              <a:gs pos="100000">
                <a:srgbClr val="FCE4EC"/>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3C27EA9-36A2-42D7-B8BC-1C2B25D05987}"/>
              </a:ext>
            </a:extLst>
          </p:cNvPr>
          <p:cNvPicPr>
            <a:picLocks noChangeAspect="1"/>
          </p:cNvPicPr>
          <p:nvPr/>
        </p:nvPicPr>
        <p:blipFill>
          <a:blip r:embed="rId2"/>
          <a:stretch>
            <a:fillRect/>
          </a:stretch>
        </p:blipFill>
        <p:spPr>
          <a:xfrm>
            <a:off x="0" y="152400"/>
            <a:ext cx="12192000" cy="6553200"/>
          </a:xfrm>
          <a:prstGeom prst="rect">
            <a:avLst/>
          </a:prstGeom>
          <a:ln>
            <a:solidFill>
              <a:srgbClr val="F3F5F7"/>
            </a:solidFill>
          </a:ln>
        </p:spPr>
      </p:pic>
    </p:spTree>
    <p:extLst>
      <p:ext uri="{BB962C8B-B14F-4D97-AF65-F5344CB8AC3E}">
        <p14:creationId xmlns:p14="http://schemas.microsoft.com/office/powerpoint/2010/main" val="14675856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60500CD-77F2-4BDF-A26E-3533BDF14112}"/>
              </a:ext>
            </a:extLst>
          </p:cNvPr>
          <p:cNvPicPr>
            <a:picLocks noChangeAspect="1"/>
          </p:cNvPicPr>
          <p:nvPr/>
        </p:nvPicPr>
        <p:blipFill>
          <a:blip r:embed="rId2"/>
          <a:stretch>
            <a:fillRect/>
          </a:stretch>
        </p:blipFill>
        <p:spPr>
          <a:xfrm>
            <a:off x="0" y="152400"/>
            <a:ext cx="12192000" cy="6553200"/>
          </a:xfrm>
          <a:prstGeom prst="rect">
            <a:avLst/>
          </a:prstGeom>
        </p:spPr>
      </p:pic>
      <p:sp>
        <p:nvSpPr>
          <p:cNvPr id="6" name="TextBox 5">
            <a:extLst>
              <a:ext uri="{FF2B5EF4-FFF2-40B4-BE49-F238E27FC236}">
                <a16:creationId xmlns:a16="http://schemas.microsoft.com/office/drawing/2014/main" id="{43E4FF3E-5A3D-4615-8F5C-CF6674DB2487}"/>
              </a:ext>
            </a:extLst>
          </p:cNvPr>
          <p:cNvSpPr txBox="1"/>
          <p:nvPr/>
        </p:nvSpPr>
        <p:spPr>
          <a:xfrm>
            <a:off x="4713767" y="1804518"/>
            <a:ext cx="2764465" cy="338554"/>
          </a:xfrm>
          <a:prstGeom prst="rect">
            <a:avLst/>
          </a:prstGeom>
          <a:noFill/>
        </p:spPr>
        <p:txBody>
          <a:bodyPr wrap="square" rtlCol="0">
            <a:spAutoFit/>
          </a:bodyPr>
          <a:lstStyle/>
          <a:p>
            <a:pPr algn="ctr"/>
            <a:r>
              <a:rPr lang="en-US" sz="1600" dirty="0">
                <a:latin typeface="Righteous" panose="02010506000000020000" pitchFamily="2" charset="0"/>
              </a:rPr>
              <a:t>Add New Task</a:t>
            </a:r>
            <a:endParaRPr lang="en-GB" sz="1600" dirty="0">
              <a:latin typeface="Righteous" panose="02010506000000020000" pitchFamily="2" charset="0"/>
            </a:endParaRPr>
          </a:p>
        </p:txBody>
      </p:sp>
      <p:sp>
        <p:nvSpPr>
          <p:cNvPr id="40" name="Rectangle 39">
            <a:extLst>
              <a:ext uri="{FF2B5EF4-FFF2-40B4-BE49-F238E27FC236}">
                <a16:creationId xmlns:a16="http://schemas.microsoft.com/office/drawing/2014/main" id="{0E1EB192-C88E-42DF-8182-305A2BFC37D5}"/>
              </a:ext>
            </a:extLst>
          </p:cNvPr>
          <p:cNvSpPr/>
          <p:nvPr/>
        </p:nvSpPr>
        <p:spPr>
          <a:xfrm>
            <a:off x="2856000" y="2399637"/>
            <a:ext cx="6480000" cy="338555"/>
          </a:xfrm>
          <a:prstGeom prst="rect">
            <a:avLst/>
          </a:prstGeom>
          <a:solidFill>
            <a:schemeClr val="bg1">
              <a:lumMod val="9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latin typeface="Outfit" pitchFamily="2" charset="0"/>
              </a:rPr>
              <a:t>  Some Task</a:t>
            </a:r>
            <a:endParaRPr lang="en-GB" sz="1200" dirty="0">
              <a:solidFill>
                <a:schemeClr val="tx1"/>
              </a:solidFill>
              <a:latin typeface="Outfit" pitchFamily="2" charset="0"/>
            </a:endParaRPr>
          </a:p>
        </p:txBody>
      </p:sp>
      <p:sp>
        <p:nvSpPr>
          <p:cNvPr id="41" name="Rectangle 40">
            <a:extLst>
              <a:ext uri="{FF2B5EF4-FFF2-40B4-BE49-F238E27FC236}">
                <a16:creationId xmlns:a16="http://schemas.microsoft.com/office/drawing/2014/main" id="{5E59F643-4BB3-4C1D-B588-C060FB6166AA}"/>
              </a:ext>
            </a:extLst>
          </p:cNvPr>
          <p:cNvSpPr/>
          <p:nvPr/>
        </p:nvSpPr>
        <p:spPr>
          <a:xfrm>
            <a:off x="8878800" y="2399636"/>
            <a:ext cx="457200" cy="338555"/>
          </a:xfrm>
          <a:prstGeom prst="rect">
            <a:avLst/>
          </a:prstGeom>
          <a:solidFill>
            <a:srgbClr val="185ADB"/>
          </a:solidFill>
          <a:ln>
            <a:solidFill>
              <a:srgbClr val="185A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Righteous" panose="02010506000000020000" pitchFamily="2" charset="0"/>
              </a:rPr>
              <a:t>+</a:t>
            </a:r>
            <a:endParaRPr lang="en-GB" dirty="0">
              <a:solidFill>
                <a:schemeClr val="bg1"/>
              </a:solidFill>
              <a:latin typeface="Righteous" panose="02010506000000020000" pitchFamily="2" charset="0"/>
            </a:endParaRPr>
          </a:p>
        </p:txBody>
      </p:sp>
      <p:sp>
        <p:nvSpPr>
          <p:cNvPr id="44" name="Rectangle 43">
            <a:extLst>
              <a:ext uri="{FF2B5EF4-FFF2-40B4-BE49-F238E27FC236}">
                <a16:creationId xmlns:a16="http://schemas.microsoft.com/office/drawing/2014/main" id="{4C9E04EC-D01E-40B0-AFE0-9C93A6396ED8}"/>
              </a:ext>
            </a:extLst>
          </p:cNvPr>
          <p:cNvSpPr/>
          <p:nvPr/>
        </p:nvSpPr>
        <p:spPr>
          <a:xfrm>
            <a:off x="2856000" y="3583840"/>
            <a:ext cx="6480000" cy="21471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sp>
        <p:nvSpPr>
          <p:cNvPr id="45" name="Rectangle 44">
            <a:extLst>
              <a:ext uri="{FF2B5EF4-FFF2-40B4-BE49-F238E27FC236}">
                <a16:creationId xmlns:a16="http://schemas.microsoft.com/office/drawing/2014/main" id="{5A407248-7927-4DA2-B460-6EBED4461B0E}"/>
              </a:ext>
            </a:extLst>
          </p:cNvPr>
          <p:cNvSpPr/>
          <p:nvPr/>
        </p:nvSpPr>
        <p:spPr>
          <a:xfrm>
            <a:off x="9004800" y="3582041"/>
            <a:ext cx="331200" cy="329460"/>
          </a:xfrm>
          <a:prstGeom prst="rect">
            <a:avLst/>
          </a:prstGeom>
          <a:solidFill>
            <a:srgbClr val="185A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1"/>
              </a:solidFill>
              <a:latin typeface="Righteous" panose="02010506000000020000" pitchFamily="2" charset="0"/>
            </a:endParaRPr>
          </a:p>
        </p:txBody>
      </p:sp>
      <p:pic>
        <p:nvPicPr>
          <p:cNvPr id="12" name="Picture 11">
            <a:extLst>
              <a:ext uri="{FF2B5EF4-FFF2-40B4-BE49-F238E27FC236}">
                <a16:creationId xmlns:a16="http://schemas.microsoft.com/office/drawing/2014/main" id="{2569C9FB-D12F-4ABF-9911-59FF03B87077}"/>
              </a:ext>
            </a:extLst>
          </p:cNvPr>
          <p:cNvPicPr>
            <a:picLocks noChangeAspect="1"/>
          </p:cNvPicPr>
          <p:nvPr/>
        </p:nvPicPr>
        <p:blipFill>
          <a:blip r:embed="rId3">
            <a:lum bright="70000" contrast="-70000"/>
          </a:blip>
          <a:stretch>
            <a:fillRect/>
          </a:stretch>
        </p:blipFill>
        <p:spPr>
          <a:xfrm flipH="1">
            <a:off x="9055350" y="3631720"/>
            <a:ext cx="230100" cy="230100"/>
          </a:xfrm>
          <a:prstGeom prst="rect">
            <a:avLst/>
          </a:prstGeom>
        </p:spPr>
      </p:pic>
      <p:sp>
        <p:nvSpPr>
          <p:cNvPr id="48" name="TextBox 47">
            <a:extLst>
              <a:ext uri="{FF2B5EF4-FFF2-40B4-BE49-F238E27FC236}">
                <a16:creationId xmlns:a16="http://schemas.microsoft.com/office/drawing/2014/main" id="{789748A8-170B-4983-BCAA-88B66CEE7C56}"/>
              </a:ext>
            </a:extLst>
          </p:cNvPr>
          <p:cNvSpPr txBox="1"/>
          <p:nvPr/>
        </p:nvSpPr>
        <p:spPr>
          <a:xfrm>
            <a:off x="8769330" y="3136734"/>
            <a:ext cx="540000" cy="288000"/>
          </a:xfrm>
          <a:prstGeom prst="roundRect">
            <a:avLst>
              <a:gd name="adj" fmla="val 0"/>
            </a:avLst>
          </a:prstGeom>
          <a:solidFill>
            <a:srgbClr val="185ADB"/>
          </a:solidFill>
          <a:ln w="12700">
            <a:solidFill>
              <a:srgbClr val="185ADB"/>
            </a:solidFill>
          </a:ln>
        </p:spPr>
        <p:txBody>
          <a:bodyPr wrap="square" rtlCol="0" anchor="ctr">
            <a:spAutoFit/>
          </a:bodyPr>
          <a:lstStyle>
            <a:defPPr>
              <a:defRPr lang="en-US"/>
            </a:defPPr>
            <a:lvl1pPr algn="ctr">
              <a:defRPr sz="1400"/>
            </a:lvl1pPr>
          </a:lstStyle>
          <a:p>
            <a:r>
              <a:rPr lang="en-US" sz="1200" dirty="0">
                <a:solidFill>
                  <a:schemeClr val="bg1"/>
                </a:solidFill>
                <a:latin typeface="Outfit" pitchFamily="2" charset="0"/>
              </a:rPr>
              <a:t>All</a:t>
            </a:r>
            <a:endParaRPr lang="en-GB" sz="1200" dirty="0">
              <a:solidFill>
                <a:schemeClr val="bg1"/>
              </a:solidFill>
              <a:latin typeface="Outfit" pitchFamily="2" charset="0"/>
            </a:endParaRPr>
          </a:p>
        </p:txBody>
      </p:sp>
      <p:sp>
        <p:nvSpPr>
          <p:cNvPr id="49" name="TextBox 48">
            <a:extLst>
              <a:ext uri="{FF2B5EF4-FFF2-40B4-BE49-F238E27FC236}">
                <a16:creationId xmlns:a16="http://schemas.microsoft.com/office/drawing/2014/main" id="{CB2C4B93-1645-43E8-88C5-410418732016}"/>
              </a:ext>
            </a:extLst>
          </p:cNvPr>
          <p:cNvSpPr txBox="1"/>
          <p:nvPr/>
        </p:nvSpPr>
        <p:spPr>
          <a:xfrm>
            <a:off x="7591646" y="3136734"/>
            <a:ext cx="1080000" cy="288000"/>
          </a:xfrm>
          <a:prstGeom prst="roundRect">
            <a:avLst>
              <a:gd name="adj" fmla="val 0"/>
            </a:avLst>
          </a:prstGeom>
          <a:solidFill>
            <a:schemeClr val="bg1"/>
          </a:solidFill>
          <a:ln w="12700">
            <a:solidFill>
              <a:schemeClr val="bg1">
                <a:lumMod val="50000"/>
              </a:schemeClr>
            </a:solidFill>
          </a:ln>
        </p:spPr>
        <p:txBody>
          <a:bodyPr wrap="square" rtlCol="0" anchor="ctr">
            <a:spAutoFit/>
          </a:bodyPr>
          <a:lstStyle>
            <a:defPPr>
              <a:defRPr lang="en-US"/>
            </a:defPPr>
            <a:lvl1pPr algn="ctr">
              <a:defRPr sz="1400"/>
            </a:lvl1pPr>
          </a:lstStyle>
          <a:p>
            <a:r>
              <a:rPr lang="en-US" sz="1200" dirty="0">
                <a:latin typeface="Outfit" pitchFamily="2" charset="0"/>
              </a:rPr>
              <a:t>Completed</a:t>
            </a:r>
            <a:endParaRPr lang="en-GB" sz="1200" dirty="0">
              <a:latin typeface="Outfit" pitchFamily="2" charset="0"/>
            </a:endParaRPr>
          </a:p>
        </p:txBody>
      </p:sp>
      <p:sp>
        <p:nvSpPr>
          <p:cNvPr id="50" name="TextBox 49">
            <a:extLst>
              <a:ext uri="{FF2B5EF4-FFF2-40B4-BE49-F238E27FC236}">
                <a16:creationId xmlns:a16="http://schemas.microsoft.com/office/drawing/2014/main" id="{EC353ECE-2A4B-4934-9A6E-BFACCE76E033}"/>
              </a:ext>
            </a:extLst>
          </p:cNvPr>
          <p:cNvSpPr txBox="1"/>
          <p:nvPr/>
        </p:nvSpPr>
        <p:spPr>
          <a:xfrm>
            <a:off x="6413962" y="3133916"/>
            <a:ext cx="1080000" cy="288000"/>
          </a:xfrm>
          <a:prstGeom prst="roundRect">
            <a:avLst>
              <a:gd name="adj" fmla="val 0"/>
            </a:avLst>
          </a:prstGeom>
          <a:solidFill>
            <a:schemeClr val="bg1"/>
          </a:solidFill>
          <a:ln w="12700">
            <a:solidFill>
              <a:schemeClr val="bg1">
                <a:lumMod val="50000"/>
              </a:schemeClr>
            </a:solidFill>
          </a:ln>
        </p:spPr>
        <p:txBody>
          <a:bodyPr wrap="square" rtlCol="0" anchor="ctr">
            <a:spAutoFit/>
          </a:bodyPr>
          <a:lstStyle/>
          <a:p>
            <a:pPr algn="ctr"/>
            <a:r>
              <a:rPr lang="en-US" sz="1200" dirty="0">
                <a:latin typeface="Outfit" pitchFamily="2" charset="0"/>
              </a:rPr>
              <a:t>Pending</a:t>
            </a:r>
            <a:endParaRPr lang="en-GB" sz="1200" dirty="0">
              <a:latin typeface="Outfit" pitchFamily="2" charset="0"/>
            </a:endParaRPr>
          </a:p>
        </p:txBody>
      </p:sp>
      <p:sp>
        <p:nvSpPr>
          <p:cNvPr id="51" name="TextBox 50">
            <a:extLst>
              <a:ext uri="{FF2B5EF4-FFF2-40B4-BE49-F238E27FC236}">
                <a16:creationId xmlns:a16="http://schemas.microsoft.com/office/drawing/2014/main" id="{65988019-3C12-471D-8BC6-2E69020E9F4F}"/>
              </a:ext>
            </a:extLst>
          </p:cNvPr>
          <p:cNvSpPr txBox="1"/>
          <p:nvPr/>
        </p:nvSpPr>
        <p:spPr>
          <a:xfrm>
            <a:off x="2991291" y="3964893"/>
            <a:ext cx="6034599" cy="1384995"/>
          </a:xfrm>
          <a:prstGeom prst="roundRect">
            <a:avLst>
              <a:gd name="adj" fmla="val 0"/>
            </a:avLst>
          </a:prstGeom>
          <a:noFill/>
          <a:ln w="12700">
            <a:noFill/>
          </a:ln>
        </p:spPr>
        <p:txBody>
          <a:bodyPr wrap="square" rtlCol="0" anchor="ctr">
            <a:spAutoFit/>
          </a:bodyPr>
          <a:lstStyle>
            <a:defPPr>
              <a:defRPr lang="en-US"/>
            </a:defPPr>
            <a:lvl1pPr algn="ctr">
              <a:defRPr sz="1400"/>
            </a:lvl1pPr>
          </a:lstStyle>
          <a:p>
            <a:pPr algn="l"/>
            <a:r>
              <a:rPr lang="en-US" sz="1200" dirty="0">
                <a:latin typeface="Outfit" pitchFamily="2" charset="0"/>
              </a:rPr>
              <a:t>The quick brown fox jumps over the lazy dog. The quick brown fox jumps over the lazy dog. The quick brown fox jumps over the lazy dog. The quick brown fox jumps over the lazy dog. The quick brown fox jumps over the lazy dog. </a:t>
            </a:r>
          </a:p>
          <a:p>
            <a:pPr algn="l"/>
            <a:endParaRPr lang="en-US" sz="1200" dirty="0">
              <a:latin typeface="Outfit" pitchFamily="2" charset="0"/>
            </a:endParaRPr>
          </a:p>
          <a:p>
            <a:pPr algn="l"/>
            <a:r>
              <a:rPr lang="en-US" sz="1200" dirty="0">
                <a:latin typeface="Outfit" pitchFamily="2" charset="0"/>
              </a:rPr>
              <a:t>The quick brown fox jumps over the lazy dog. The quick brown fox jumps over the lazy dog. The quick brown fox jumps over the lazy dog. The quick brown fox jumps over the lazy dog. The quick brown fox jumps over the lazy dog. </a:t>
            </a:r>
            <a:endParaRPr lang="en-GB" sz="1200" dirty="0">
              <a:latin typeface="Outfit" pitchFamily="2" charset="0"/>
            </a:endParaRPr>
          </a:p>
        </p:txBody>
      </p:sp>
      <p:sp>
        <p:nvSpPr>
          <p:cNvPr id="2" name="TextBox 1">
            <a:extLst>
              <a:ext uri="{FF2B5EF4-FFF2-40B4-BE49-F238E27FC236}">
                <a16:creationId xmlns:a16="http://schemas.microsoft.com/office/drawing/2014/main" id="{0CD6C1DB-8DBD-4C81-BC94-0DBBDF56ACE2}"/>
              </a:ext>
            </a:extLst>
          </p:cNvPr>
          <p:cNvSpPr txBox="1"/>
          <p:nvPr/>
        </p:nvSpPr>
        <p:spPr>
          <a:xfrm>
            <a:off x="7760473" y="5403280"/>
            <a:ext cx="1524977" cy="261610"/>
          </a:xfrm>
          <a:prstGeom prst="rect">
            <a:avLst/>
          </a:prstGeom>
          <a:noFill/>
        </p:spPr>
        <p:txBody>
          <a:bodyPr wrap="square" rtlCol="0">
            <a:spAutoFit/>
          </a:bodyPr>
          <a:lstStyle/>
          <a:p>
            <a:pPr algn="ctr"/>
            <a:r>
              <a:rPr lang="en-US" sz="1100" dirty="0"/>
              <a:t>15/03/2022, 05:45 PM</a:t>
            </a:r>
            <a:endParaRPr lang="en-GB" sz="1100" dirty="0"/>
          </a:p>
        </p:txBody>
      </p:sp>
    </p:spTree>
    <p:extLst>
      <p:ext uri="{BB962C8B-B14F-4D97-AF65-F5344CB8AC3E}">
        <p14:creationId xmlns:p14="http://schemas.microsoft.com/office/powerpoint/2010/main" val="4273571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60500CD-77F2-4BDF-A26E-3533BDF14112}"/>
              </a:ext>
            </a:extLst>
          </p:cNvPr>
          <p:cNvPicPr>
            <a:picLocks noChangeAspect="1"/>
          </p:cNvPicPr>
          <p:nvPr/>
        </p:nvPicPr>
        <p:blipFill>
          <a:blip r:embed="rId2"/>
          <a:stretch>
            <a:fillRect/>
          </a:stretch>
        </p:blipFill>
        <p:spPr>
          <a:xfrm>
            <a:off x="0" y="152400"/>
            <a:ext cx="12192000" cy="6553200"/>
          </a:xfrm>
          <a:prstGeom prst="rect">
            <a:avLst/>
          </a:prstGeom>
        </p:spPr>
      </p:pic>
      <p:sp>
        <p:nvSpPr>
          <p:cNvPr id="6" name="TextBox 5">
            <a:extLst>
              <a:ext uri="{FF2B5EF4-FFF2-40B4-BE49-F238E27FC236}">
                <a16:creationId xmlns:a16="http://schemas.microsoft.com/office/drawing/2014/main" id="{43E4FF3E-5A3D-4615-8F5C-CF6674DB2487}"/>
              </a:ext>
            </a:extLst>
          </p:cNvPr>
          <p:cNvSpPr txBox="1"/>
          <p:nvPr/>
        </p:nvSpPr>
        <p:spPr>
          <a:xfrm>
            <a:off x="4713767" y="1804518"/>
            <a:ext cx="2764465" cy="338554"/>
          </a:xfrm>
          <a:prstGeom prst="rect">
            <a:avLst/>
          </a:prstGeom>
          <a:noFill/>
        </p:spPr>
        <p:txBody>
          <a:bodyPr wrap="square" rtlCol="0">
            <a:spAutoFit/>
          </a:bodyPr>
          <a:lstStyle/>
          <a:p>
            <a:pPr algn="ctr"/>
            <a:r>
              <a:rPr lang="en-US" sz="1600" dirty="0">
                <a:latin typeface="Righteous" panose="02010506000000020000" pitchFamily="2" charset="0"/>
              </a:rPr>
              <a:t>Add New Task</a:t>
            </a:r>
            <a:endParaRPr lang="en-GB" sz="1600" dirty="0">
              <a:latin typeface="Righteous" panose="02010506000000020000" pitchFamily="2" charset="0"/>
            </a:endParaRPr>
          </a:p>
        </p:txBody>
      </p:sp>
      <p:sp>
        <p:nvSpPr>
          <p:cNvPr id="40" name="Rectangle 39">
            <a:extLst>
              <a:ext uri="{FF2B5EF4-FFF2-40B4-BE49-F238E27FC236}">
                <a16:creationId xmlns:a16="http://schemas.microsoft.com/office/drawing/2014/main" id="{0E1EB192-C88E-42DF-8182-305A2BFC37D5}"/>
              </a:ext>
            </a:extLst>
          </p:cNvPr>
          <p:cNvSpPr/>
          <p:nvPr/>
        </p:nvSpPr>
        <p:spPr>
          <a:xfrm>
            <a:off x="2856000" y="2399637"/>
            <a:ext cx="6480000" cy="338555"/>
          </a:xfrm>
          <a:prstGeom prst="rect">
            <a:avLst/>
          </a:prstGeom>
          <a:solidFill>
            <a:schemeClr val="bg1">
              <a:lumMod val="9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latin typeface="Outfit" pitchFamily="2" charset="0"/>
              </a:rPr>
              <a:t>  Some Task</a:t>
            </a:r>
            <a:endParaRPr lang="en-GB" sz="1200" dirty="0">
              <a:solidFill>
                <a:schemeClr val="tx1"/>
              </a:solidFill>
              <a:latin typeface="Outfit" pitchFamily="2" charset="0"/>
            </a:endParaRPr>
          </a:p>
        </p:txBody>
      </p:sp>
      <p:sp>
        <p:nvSpPr>
          <p:cNvPr id="41" name="Rectangle 40">
            <a:extLst>
              <a:ext uri="{FF2B5EF4-FFF2-40B4-BE49-F238E27FC236}">
                <a16:creationId xmlns:a16="http://schemas.microsoft.com/office/drawing/2014/main" id="{5E59F643-4BB3-4C1D-B588-C060FB6166AA}"/>
              </a:ext>
            </a:extLst>
          </p:cNvPr>
          <p:cNvSpPr/>
          <p:nvPr/>
        </p:nvSpPr>
        <p:spPr>
          <a:xfrm>
            <a:off x="8878800" y="2399636"/>
            <a:ext cx="457200" cy="338555"/>
          </a:xfrm>
          <a:prstGeom prst="rect">
            <a:avLst/>
          </a:prstGeom>
          <a:solidFill>
            <a:srgbClr val="185ADB"/>
          </a:solidFill>
          <a:ln>
            <a:solidFill>
              <a:srgbClr val="185A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Righteous" panose="02010506000000020000" pitchFamily="2" charset="0"/>
              </a:rPr>
              <a:t>+</a:t>
            </a:r>
            <a:endParaRPr lang="en-GB" dirty="0">
              <a:solidFill>
                <a:schemeClr val="bg1"/>
              </a:solidFill>
              <a:latin typeface="Righteous" panose="02010506000000020000" pitchFamily="2" charset="0"/>
            </a:endParaRPr>
          </a:p>
        </p:txBody>
      </p:sp>
      <p:sp>
        <p:nvSpPr>
          <p:cNvPr id="44" name="Rectangle 43">
            <a:extLst>
              <a:ext uri="{FF2B5EF4-FFF2-40B4-BE49-F238E27FC236}">
                <a16:creationId xmlns:a16="http://schemas.microsoft.com/office/drawing/2014/main" id="{4C9E04EC-D01E-40B0-AFE0-9C93A6396ED8}"/>
              </a:ext>
            </a:extLst>
          </p:cNvPr>
          <p:cNvSpPr/>
          <p:nvPr/>
        </p:nvSpPr>
        <p:spPr>
          <a:xfrm>
            <a:off x="2856000" y="3583840"/>
            <a:ext cx="6480000" cy="21471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sp>
        <p:nvSpPr>
          <p:cNvPr id="45" name="Rectangle 44">
            <a:extLst>
              <a:ext uri="{FF2B5EF4-FFF2-40B4-BE49-F238E27FC236}">
                <a16:creationId xmlns:a16="http://schemas.microsoft.com/office/drawing/2014/main" id="{5A407248-7927-4DA2-B460-6EBED4461B0E}"/>
              </a:ext>
            </a:extLst>
          </p:cNvPr>
          <p:cNvSpPr/>
          <p:nvPr/>
        </p:nvSpPr>
        <p:spPr>
          <a:xfrm>
            <a:off x="9004800" y="3582041"/>
            <a:ext cx="331200" cy="329460"/>
          </a:xfrm>
          <a:prstGeom prst="rect">
            <a:avLst/>
          </a:prstGeom>
          <a:solidFill>
            <a:srgbClr val="185A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1"/>
              </a:solidFill>
              <a:latin typeface="Righteous" panose="02010506000000020000" pitchFamily="2" charset="0"/>
            </a:endParaRPr>
          </a:p>
        </p:txBody>
      </p:sp>
      <p:pic>
        <p:nvPicPr>
          <p:cNvPr id="12" name="Picture 11">
            <a:extLst>
              <a:ext uri="{FF2B5EF4-FFF2-40B4-BE49-F238E27FC236}">
                <a16:creationId xmlns:a16="http://schemas.microsoft.com/office/drawing/2014/main" id="{2569C9FB-D12F-4ABF-9911-59FF03B87077}"/>
              </a:ext>
            </a:extLst>
          </p:cNvPr>
          <p:cNvPicPr>
            <a:picLocks noChangeAspect="1"/>
          </p:cNvPicPr>
          <p:nvPr/>
        </p:nvPicPr>
        <p:blipFill>
          <a:blip r:embed="rId3">
            <a:lum bright="70000" contrast="-70000"/>
          </a:blip>
          <a:stretch>
            <a:fillRect/>
          </a:stretch>
        </p:blipFill>
        <p:spPr>
          <a:xfrm flipH="1">
            <a:off x="9055350" y="3631720"/>
            <a:ext cx="230100" cy="230100"/>
          </a:xfrm>
          <a:prstGeom prst="rect">
            <a:avLst/>
          </a:prstGeom>
        </p:spPr>
      </p:pic>
      <p:sp>
        <p:nvSpPr>
          <p:cNvPr id="48" name="TextBox 47">
            <a:extLst>
              <a:ext uri="{FF2B5EF4-FFF2-40B4-BE49-F238E27FC236}">
                <a16:creationId xmlns:a16="http://schemas.microsoft.com/office/drawing/2014/main" id="{789748A8-170B-4983-BCAA-88B66CEE7C56}"/>
              </a:ext>
            </a:extLst>
          </p:cNvPr>
          <p:cNvSpPr txBox="1"/>
          <p:nvPr/>
        </p:nvSpPr>
        <p:spPr>
          <a:xfrm>
            <a:off x="8769330" y="3136734"/>
            <a:ext cx="540000" cy="288000"/>
          </a:xfrm>
          <a:prstGeom prst="roundRect">
            <a:avLst>
              <a:gd name="adj" fmla="val 0"/>
            </a:avLst>
          </a:prstGeom>
          <a:solidFill>
            <a:srgbClr val="185ADB"/>
          </a:solidFill>
          <a:ln w="12700">
            <a:solidFill>
              <a:srgbClr val="185ADB"/>
            </a:solidFill>
          </a:ln>
        </p:spPr>
        <p:txBody>
          <a:bodyPr wrap="square" rtlCol="0" anchor="ctr">
            <a:spAutoFit/>
          </a:bodyPr>
          <a:lstStyle>
            <a:defPPr>
              <a:defRPr lang="en-US"/>
            </a:defPPr>
            <a:lvl1pPr algn="ctr">
              <a:defRPr sz="1400"/>
            </a:lvl1pPr>
          </a:lstStyle>
          <a:p>
            <a:r>
              <a:rPr lang="en-US" sz="1200" dirty="0">
                <a:solidFill>
                  <a:schemeClr val="bg1"/>
                </a:solidFill>
                <a:latin typeface="Outfit" pitchFamily="2" charset="0"/>
              </a:rPr>
              <a:t>All</a:t>
            </a:r>
            <a:endParaRPr lang="en-GB" sz="1200" dirty="0">
              <a:solidFill>
                <a:schemeClr val="bg1"/>
              </a:solidFill>
              <a:latin typeface="Outfit" pitchFamily="2" charset="0"/>
            </a:endParaRPr>
          </a:p>
        </p:txBody>
      </p:sp>
      <p:sp>
        <p:nvSpPr>
          <p:cNvPr id="49" name="TextBox 48">
            <a:extLst>
              <a:ext uri="{FF2B5EF4-FFF2-40B4-BE49-F238E27FC236}">
                <a16:creationId xmlns:a16="http://schemas.microsoft.com/office/drawing/2014/main" id="{CB2C4B93-1645-43E8-88C5-410418732016}"/>
              </a:ext>
            </a:extLst>
          </p:cNvPr>
          <p:cNvSpPr txBox="1"/>
          <p:nvPr/>
        </p:nvSpPr>
        <p:spPr>
          <a:xfrm>
            <a:off x="7591646" y="3136734"/>
            <a:ext cx="1080000" cy="288000"/>
          </a:xfrm>
          <a:prstGeom prst="roundRect">
            <a:avLst>
              <a:gd name="adj" fmla="val 0"/>
            </a:avLst>
          </a:prstGeom>
          <a:solidFill>
            <a:schemeClr val="bg1"/>
          </a:solidFill>
          <a:ln w="12700">
            <a:solidFill>
              <a:schemeClr val="bg1">
                <a:lumMod val="50000"/>
              </a:schemeClr>
            </a:solidFill>
          </a:ln>
        </p:spPr>
        <p:txBody>
          <a:bodyPr wrap="square" rtlCol="0" anchor="ctr">
            <a:spAutoFit/>
          </a:bodyPr>
          <a:lstStyle>
            <a:defPPr>
              <a:defRPr lang="en-US"/>
            </a:defPPr>
            <a:lvl1pPr algn="ctr">
              <a:defRPr sz="1400"/>
            </a:lvl1pPr>
          </a:lstStyle>
          <a:p>
            <a:r>
              <a:rPr lang="en-US" sz="1200" dirty="0">
                <a:latin typeface="Outfit" pitchFamily="2" charset="0"/>
              </a:rPr>
              <a:t>Completed</a:t>
            </a:r>
            <a:endParaRPr lang="en-GB" sz="1200" dirty="0">
              <a:latin typeface="Outfit" pitchFamily="2" charset="0"/>
            </a:endParaRPr>
          </a:p>
        </p:txBody>
      </p:sp>
      <p:sp>
        <p:nvSpPr>
          <p:cNvPr id="50" name="TextBox 49">
            <a:extLst>
              <a:ext uri="{FF2B5EF4-FFF2-40B4-BE49-F238E27FC236}">
                <a16:creationId xmlns:a16="http://schemas.microsoft.com/office/drawing/2014/main" id="{EC353ECE-2A4B-4934-9A6E-BFACCE76E033}"/>
              </a:ext>
            </a:extLst>
          </p:cNvPr>
          <p:cNvSpPr txBox="1"/>
          <p:nvPr/>
        </p:nvSpPr>
        <p:spPr>
          <a:xfrm>
            <a:off x="6413962" y="3133916"/>
            <a:ext cx="1080000" cy="288000"/>
          </a:xfrm>
          <a:prstGeom prst="roundRect">
            <a:avLst>
              <a:gd name="adj" fmla="val 0"/>
            </a:avLst>
          </a:prstGeom>
          <a:solidFill>
            <a:schemeClr val="bg1"/>
          </a:solidFill>
          <a:ln w="12700">
            <a:solidFill>
              <a:schemeClr val="bg1">
                <a:lumMod val="50000"/>
              </a:schemeClr>
            </a:solidFill>
          </a:ln>
        </p:spPr>
        <p:txBody>
          <a:bodyPr wrap="square" rtlCol="0" anchor="ctr">
            <a:spAutoFit/>
          </a:bodyPr>
          <a:lstStyle/>
          <a:p>
            <a:pPr algn="ctr"/>
            <a:r>
              <a:rPr lang="en-US" sz="1200" dirty="0">
                <a:latin typeface="Outfit" pitchFamily="2" charset="0"/>
              </a:rPr>
              <a:t>Pending</a:t>
            </a:r>
            <a:endParaRPr lang="en-GB" sz="1200" dirty="0">
              <a:latin typeface="Outfit" pitchFamily="2" charset="0"/>
            </a:endParaRPr>
          </a:p>
        </p:txBody>
      </p:sp>
      <p:sp>
        <p:nvSpPr>
          <p:cNvPr id="51" name="TextBox 50">
            <a:extLst>
              <a:ext uri="{FF2B5EF4-FFF2-40B4-BE49-F238E27FC236}">
                <a16:creationId xmlns:a16="http://schemas.microsoft.com/office/drawing/2014/main" id="{65988019-3C12-471D-8BC6-2E69020E9F4F}"/>
              </a:ext>
            </a:extLst>
          </p:cNvPr>
          <p:cNvSpPr txBox="1"/>
          <p:nvPr/>
        </p:nvSpPr>
        <p:spPr>
          <a:xfrm>
            <a:off x="2991291" y="3964893"/>
            <a:ext cx="6034599" cy="1384995"/>
          </a:xfrm>
          <a:prstGeom prst="roundRect">
            <a:avLst>
              <a:gd name="adj" fmla="val 0"/>
            </a:avLst>
          </a:prstGeom>
          <a:noFill/>
          <a:ln w="12700">
            <a:noFill/>
          </a:ln>
        </p:spPr>
        <p:txBody>
          <a:bodyPr wrap="square" rtlCol="0" anchor="ctr">
            <a:spAutoFit/>
          </a:bodyPr>
          <a:lstStyle>
            <a:defPPr>
              <a:defRPr lang="en-US"/>
            </a:defPPr>
            <a:lvl1pPr algn="ctr">
              <a:defRPr sz="1400"/>
            </a:lvl1pPr>
          </a:lstStyle>
          <a:p>
            <a:pPr algn="l"/>
            <a:r>
              <a:rPr lang="en-US" sz="1200" dirty="0">
                <a:latin typeface="Outfit" pitchFamily="2" charset="0"/>
              </a:rPr>
              <a:t>The quick brown fox jumps over the lazy dog. The quick brown fox jumps over the lazy dog. The quick brown fox jumps over the lazy dog. The quick brown fox jumps over the lazy dog. The quick brown fox jumps over the lazy dog. </a:t>
            </a:r>
          </a:p>
          <a:p>
            <a:pPr algn="l"/>
            <a:endParaRPr lang="en-US" sz="1200" dirty="0">
              <a:latin typeface="Outfit" pitchFamily="2" charset="0"/>
            </a:endParaRPr>
          </a:p>
          <a:p>
            <a:pPr algn="l"/>
            <a:r>
              <a:rPr lang="en-US" sz="1200" dirty="0">
                <a:latin typeface="Outfit" pitchFamily="2" charset="0"/>
              </a:rPr>
              <a:t>The quick brown fox jumps over the lazy dog. The quick brown fox jumps over the lazy dog. The quick brown fox jumps over the lazy dog. The quick brown fox jumps over the lazy dog. The quick brown fox jumps over the lazy dog. </a:t>
            </a:r>
            <a:endParaRPr lang="en-GB" sz="1200" dirty="0">
              <a:latin typeface="Outfit" pitchFamily="2" charset="0"/>
            </a:endParaRPr>
          </a:p>
        </p:txBody>
      </p:sp>
      <p:sp>
        <p:nvSpPr>
          <p:cNvPr id="13" name="Rectangle 12">
            <a:extLst>
              <a:ext uri="{FF2B5EF4-FFF2-40B4-BE49-F238E27FC236}">
                <a16:creationId xmlns:a16="http://schemas.microsoft.com/office/drawing/2014/main" id="{1925FC3C-72A1-4050-A04A-9F3C4D1855F5}"/>
              </a:ext>
            </a:extLst>
          </p:cNvPr>
          <p:cNvSpPr/>
          <p:nvPr/>
        </p:nvSpPr>
        <p:spPr>
          <a:xfrm>
            <a:off x="9471291" y="3582039"/>
            <a:ext cx="1269734" cy="1767849"/>
          </a:xfrm>
          <a:prstGeom prst="rect">
            <a:avLst/>
          </a:prstGeom>
          <a:solidFill>
            <a:schemeClr val="bg1"/>
          </a:solidFill>
          <a:ln>
            <a:noFill/>
          </a:ln>
          <a:effectLst>
            <a:outerShdw blurRad="63500" dist="254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extLst>
              <a:ext uri="{FF2B5EF4-FFF2-40B4-BE49-F238E27FC236}">
                <a16:creationId xmlns:a16="http://schemas.microsoft.com/office/drawing/2014/main" id="{7CADF6E8-4D27-438F-BF0C-9EA9037019B8}"/>
              </a:ext>
            </a:extLst>
          </p:cNvPr>
          <p:cNvSpPr/>
          <p:nvPr/>
        </p:nvSpPr>
        <p:spPr>
          <a:xfrm>
            <a:off x="9471290" y="4661297"/>
            <a:ext cx="1269733" cy="329461"/>
          </a:xfrm>
          <a:prstGeom prst="rect">
            <a:avLst/>
          </a:prstGeom>
          <a:solidFill>
            <a:srgbClr val="BBDE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sp>
        <p:nvSpPr>
          <p:cNvPr id="15" name="Rectangle 14">
            <a:extLst>
              <a:ext uri="{FF2B5EF4-FFF2-40B4-BE49-F238E27FC236}">
                <a16:creationId xmlns:a16="http://schemas.microsoft.com/office/drawing/2014/main" id="{10E4FB0D-9A84-449F-9D65-BC0B46B2A28E}"/>
              </a:ext>
            </a:extLst>
          </p:cNvPr>
          <p:cNvSpPr/>
          <p:nvPr/>
        </p:nvSpPr>
        <p:spPr>
          <a:xfrm>
            <a:off x="9471290" y="3582040"/>
            <a:ext cx="1269734" cy="32946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pic>
        <p:nvPicPr>
          <p:cNvPr id="16" name="Picture 15">
            <a:extLst>
              <a:ext uri="{FF2B5EF4-FFF2-40B4-BE49-F238E27FC236}">
                <a16:creationId xmlns:a16="http://schemas.microsoft.com/office/drawing/2014/main" id="{67B7902B-A386-4745-B17A-B08EC2CD381F}"/>
              </a:ext>
            </a:extLst>
          </p:cNvPr>
          <p:cNvPicPr>
            <a:picLocks noChangeAspect="1"/>
          </p:cNvPicPr>
          <p:nvPr/>
        </p:nvPicPr>
        <p:blipFill>
          <a:blip r:embed="rId4"/>
          <a:stretch>
            <a:fillRect/>
          </a:stretch>
        </p:blipFill>
        <p:spPr>
          <a:xfrm>
            <a:off x="10522140" y="3674770"/>
            <a:ext cx="144000" cy="144000"/>
          </a:xfrm>
          <a:prstGeom prst="rect">
            <a:avLst/>
          </a:prstGeom>
        </p:spPr>
      </p:pic>
      <p:pic>
        <p:nvPicPr>
          <p:cNvPr id="17" name="Picture 16">
            <a:extLst>
              <a:ext uri="{FF2B5EF4-FFF2-40B4-BE49-F238E27FC236}">
                <a16:creationId xmlns:a16="http://schemas.microsoft.com/office/drawing/2014/main" id="{41C6EFAB-7865-496C-9539-62C10C8C2FB3}"/>
              </a:ext>
            </a:extLst>
          </p:cNvPr>
          <p:cNvPicPr>
            <a:picLocks noChangeAspect="1"/>
          </p:cNvPicPr>
          <p:nvPr/>
        </p:nvPicPr>
        <p:blipFill>
          <a:blip r:embed="rId5"/>
          <a:stretch>
            <a:fillRect/>
          </a:stretch>
        </p:blipFill>
        <p:spPr>
          <a:xfrm>
            <a:off x="9592247" y="4743639"/>
            <a:ext cx="180000" cy="180000"/>
          </a:xfrm>
          <a:prstGeom prst="rect">
            <a:avLst/>
          </a:prstGeom>
        </p:spPr>
      </p:pic>
      <p:pic>
        <p:nvPicPr>
          <p:cNvPr id="18" name="Picture 17">
            <a:extLst>
              <a:ext uri="{FF2B5EF4-FFF2-40B4-BE49-F238E27FC236}">
                <a16:creationId xmlns:a16="http://schemas.microsoft.com/office/drawing/2014/main" id="{EBD87B98-4BE4-4521-9244-5510028BE1D3}"/>
              </a:ext>
            </a:extLst>
          </p:cNvPr>
          <p:cNvPicPr>
            <a:picLocks noChangeAspect="1"/>
          </p:cNvPicPr>
          <p:nvPr/>
        </p:nvPicPr>
        <p:blipFill>
          <a:blip r:embed="rId6"/>
          <a:stretch>
            <a:fillRect/>
          </a:stretch>
        </p:blipFill>
        <p:spPr>
          <a:xfrm>
            <a:off x="9590675" y="4394886"/>
            <a:ext cx="180000" cy="180000"/>
          </a:xfrm>
          <a:prstGeom prst="rect">
            <a:avLst/>
          </a:prstGeom>
        </p:spPr>
      </p:pic>
      <p:pic>
        <p:nvPicPr>
          <p:cNvPr id="19" name="Picture 18">
            <a:extLst>
              <a:ext uri="{FF2B5EF4-FFF2-40B4-BE49-F238E27FC236}">
                <a16:creationId xmlns:a16="http://schemas.microsoft.com/office/drawing/2014/main" id="{8CC0BACE-B5EC-4DEB-A5CC-0E8C09AFBA92}"/>
              </a:ext>
            </a:extLst>
          </p:cNvPr>
          <p:cNvPicPr>
            <a:picLocks noChangeAspect="1"/>
          </p:cNvPicPr>
          <p:nvPr/>
        </p:nvPicPr>
        <p:blipFill>
          <a:blip r:embed="rId7"/>
          <a:stretch>
            <a:fillRect/>
          </a:stretch>
        </p:blipFill>
        <p:spPr>
          <a:xfrm>
            <a:off x="9592247" y="4077294"/>
            <a:ext cx="180000" cy="180000"/>
          </a:xfrm>
          <a:prstGeom prst="rect">
            <a:avLst/>
          </a:prstGeom>
        </p:spPr>
      </p:pic>
      <p:sp>
        <p:nvSpPr>
          <p:cNvPr id="20" name="TextBox 19">
            <a:extLst>
              <a:ext uri="{FF2B5EF4-FFF2-40B4-BE49-F238E27FC236}">
                <a16:creationId xmlns:a16="http://schemas.microsoft.com/office/drawing/2014/main" id="{47DCA89C-D111-42F9-BB60-2EF876D2D4EB}"/>
              </a:ext>
            </a:extLst>
          </p:cNvPr>
          <p:cNvSpPr txBox="1"/>
          <p:nvPr/>
        </p:nvSpPr>
        <p:spPr>
          <a:xfrm>
            <a:off x="9814741" y="4022906"/>
            <a:ext cx="742950" cy="276999"/>
          </a:xfrm>
          <a:prstGeom prst="rect">
            <a:avLst/>
          </a:prstGeom>
          <a:noFill/>
        </p:spPr>
        <p:txBody>
          <a:bodyPr wrap="square" rtlCol="0">
            <a:spAutoFit/>
          </a:bodyPr>
          <a:lstStyle/>
          <a:p>
            <a:r>
              <a:rPr lang="en-US" sz="1200" dirty="0">
                <a:latin typeface="Outfit" pitchFamily="2" charset="0"/>
              </a:rPr>
              <a:t>Edit</a:t>
            </a:r>
            <a:endParaRPr lang="en-GB" sz="1200" dirty="0">
              <a:latin typeface="Outfit" pitchFamily="2" charset="0"/>
            </a:endParaRPr>
          </a:p>
        </p:txBody>
      </p:sp>
      <p:sp>
        <p:nvSpPr>
          <p:cNvPr id="21" name="TextBox 20">
            <a:extLst>
              <a:ext uri="{FF2B5EF4-FFF2-40B4-BE49-F238E27FC236}">
                <a16:creationId xmlns:a16="http://schemas.microsoft.com/office/drawing/2014/main" id="{6A7B41EB-2C4F-4D46-9A4B-002764DC8817}"/>
              </a:ext>
            </a:extLst>
          </p:cNvPr>
          <p:cNvSpPr txBox="1"/>
          <p:nvPr/>
        </p:nvSpPr>
        <p:spPr>
          <a:xfrm>
            <a:off x="9821590" y="4349847"/>
            <a:ext cx="742950" cy="276999"/>
          </a:xfrm>
          <a:prstGeom prst="rect">
            <a:avLst/>
          </a:prstGeom>
          <a:noFill/>
        </p:spPr>
        <p:txBody>
          <a:bodyPr wrap="square" rtlCol="0">
            <a:spAutoFit/>
          </a:bodyPr>
          <a:lstStyle/>
          <a:p>
            <a:r>
              <a:rPr lang="en-US" sz="1200" dirty="0">
                <a:latin typeface="Outfit" pitchFamily="2" charset="0"/>
              </a:rPr>
              <a:t>Delete</a:t>
            </a:r>
            <a:endParaRPr lang="en-GB" sz="1200" dirty="0">
              <a:latin typeface="Outfit" pitchFamily="2" charset="0"/>
            </a:endParaRPr>
          </a:p>
        </p:txBody>
      </p:sp>
      <p:sp>
        <p:nvSpPr>
          <p:cNvPr id="22" name="TextBox 21">
            <a:extLst>
              <a:ext uri="{FF2B5EF4-FFF2-40B4-BE49-F238E27FC236}">
                <a16:creationId xmlns:a16="http://schemas.microsoft.com/office/drawing/2014/main" id="{F01B4F9A-0144-4F3F-8AA5-4F33693CD45B}"/>
              </a:ext>
            </a:extLst>
          </p:cNvPr>
          <p:cNvSpPr txBox="1"/>
          <p:nvPr/>
        </p:nvSpPr>
        <p:spPr>
          <a:xfrm>
            <a:off x="9814740" y="4689620"/>
            <a:ext cx="742951" cy="276999"/>
          </a:xfrm>
          <a:prstGeom prst="rect">
            <a:avLst/>
          </a:prstGeom>
          <a:noFill/>
        </p:spPr>
        <p:txBody>
          <a:bodyPr wrap="square" rtlCol="0">
            <a:spAutoFit/>
          </a:bodyPr>
          <a:lstStyle/>
          <a:p>
            <a:r>
              <a:rPr lang="en-US" sz="1200" dirty="0">
                <a:latin typeface="Outfit" pitchFamily="2" charset="0"/>
              </a:rPr>
              <a:t>Done</a:t>
            </a:r>
            <a:endParaRPr lang="en-GB" sz="1200" dirty="0">
              <a:latin typeface="Outfit" pitchFamily="2" charset="0"/>
            </a:endParaRPr>
          </a:p>
        </p:txBody>
      </p:sp>
      <p:pic>
        <p:nvPicPr>
          <p:cNvPr id="23" name="Picture 22">
            <a:extLst>
              <a:ext uri="{FF2B5EF4-FFF2-40B4-BE49-F238E27FC236}">
                <a16:creationId xmlns:a16="http://schemas.microsoft.com/office/drawing/2014/main" id="{A1994EDA-2727-48EB-80C3-FC6B77DE2C72}"/>
              </a:ext>
            </a:extLst>
          </p:cNvPr>
          <p:cNvPicPr>
            <a:picLocks noChangeAspect="1"/>
          </p:cNvPicPr>
          <p:nvPr/>
        </p:nvPicPr>
        <p:blipFill>
          <a:blip r:embed="rId8"/>
          <a:stretch>
            <a:fillRect/>
          </a:stretch>
        </p:blipFill>
        <p:spPr>
          <a:xfrm>
            <a:off x="9586635" y="5057878"/>
            <a:ext cx="180000" cy="180000"/>
          </a:xfrm>
          <a:prstGeom prst="rect">
            <a:avLst/>
          </a:prstGeom>
        </p:spPr>
      </p:pic>
      <p:sp>
        <p:nvSpPr>
          <p:cNvPr id="24" name="TextBox 23">
            <a:extLst>
              <a:ext uri="{FF2B5EF4-FFF2-40B4-BE49-F238E27FC236}">
                <a16:creationId xmlns:a16="http://schemas.microsoft.com/office/drawing/2014/main" id="{09F939BE-2D7C-49BE-98E4-882D20749088}"/>
              </a:ext>
            </a:extLst>
          </p:cNvPr>
          <p:cNvSpPr txBox="1"/>
          <p:nvPr/>
        </p:nvSpPr>
        <p:spPr>
          <a:xfrm>
            <a:off x="9814739" y="5018190"/>
            <a:ext cx="881836" cy="276999"/>
          </a:xfrm>
          <a:prstGeom prst="rect">
            <a:avLst/>
          </a:prstGeom>
          <a:noFill/>
        </p:spPr>
        <p:txBody>
          <a:bodyPr wrap="square" rtlCol="0">
            <a:spAutoFit/>
          </a:bodyPr>
          <a:lstStyle/>
          <a:p>
            <a:r>
              <a:rPr lang="en-US" sz="1200" dirty="0">
                <a:latin typeface="Outfit" pitchFamily="2" charset="0"/>
              </a:rPr>
              <a:t>Reminder</a:t>
            </a:r>
            <a:endParaRPr lang="en-GB" sz="1200" dirty="0">
              <a:latin typeface="Outfit" pitchFamily="2" charset="0"/>
            </a:endParaRPr>
          </a:p>
        </p:txBody>
      </p:sp>
      <p:sp>
        <p:nvSpPr>
          <p:cNvPr id="25" name="TextBox 24">
            <a:extLst>
              <a:ext uri="{FF2B5EF4-FFF2-40B4-BE49-F238E27FC236}">
                <a16:creationId xmlns:a16="http://schemas.microsoft.com/office/drawing/2014/main" id="{A58E7ECA-49A4-464A-9C57-76B3C9DC252F}"/>
              </a:ext>
            </a:extLst>
          </p:cNvPr>
          <p:cNvSpPr txBox="1"/>
          <p:nvPr/>
        </p:nvSpPr>
        <p:spPr>
          <a:xfrm>
            <a:off x="7760473" y="5403280"/>
            <a:ext cx="1524977" cy="261610"/>
          </a:xfrm>
          <a:prstGeom prst="rect">
            <a:avLst/>
          </a:prstGeom>
          <a:noFill/>
        </p:spPr>
        <p:txBody>
          <a:bodyPr wrap="square" rtlCol="0">
            <a:spAutoFit/>
          </a:bodyPr>
          <a:lstStyle/>
          <a:p>
            <a:pPr algn="ctr"/>
            <a:r>
              <a:rPr lang="en-US" sz="1100" dirty="0"/>
              <a:t>15/03/2022, 05:45 PM</a:t>
            </a:r>
            <a:endParaRPr lang="en-GB" sz="1100" dirty="0"/>
          </a:p>
        </p:txBody>
      </p:sp>
    </p:spTree>
    <p:extLst>
      <p:ext uri="{BB962C8B-B14F-4D97-AF65-F5344CB8AC3E}">
        <p14:creationId xmlns:p14="http://schemas.microsoft.com/office/powerpoint/2010/main" val="812807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760500CD-77F2-4BDF-A26E-3533BDF14112}"/>
              </a:ext>
            </a:extLst>
          </p:cNvPr>
          <p:cNvPicPr>
            <a:picLocks noChangeAspect="1"/>
          </p:cNvPicPr>
          <p:nvPr/>
        </p:nvPicPr>
        <p:blipFill>
          <a:blip r:embed="rId2"/>
          <a:stretch>
            <a:fillRect/>
          </a:stretch>
        </p:blipFill>
        <p:spPr>
          <a:xfrm>
            <a:off x="0" y="152400"/>
            <a:ext cx="12192000" cy="6553200"/>
          </a:xfrm>
          <a:prstGeom prst="rect">
            <a:avLst/>
          </a:prstGeom>
        </p:spPr>
      </p:pic>
      <p:sp>
        <p:nvSpPr>
          <p:cNvPr id="6" name="TextBox 5">
            <a:extLst>
              <a:ext uri="{FF2B5EF4-FFF2-40B4-BE49-F238E27FC236}">
                <a16:creationId xmlns:a16="http://schemas.microsoft.com/office/drawing/2014/main" id="{43E4FF3E-5A3D-4615-8F5C-CF6674DB2487}"/>
              </a:ext>
            </a:extLst>
          </p:cNvPr>
          <p:cNvSpPr txBox="1"/>
          <p:nvPr/>
        </p:nvSpPr>
        <p:spPr>
          <a:xfrm>
            <a:off x="4713767" y="1804518"/>
            <a:ext cx="2764465" cy="338554"/>
          </a:xfrm>
          <a:prstGeom prst="rect">
            <a:avLst/>
          </a:prstGeom>
          <a:noFill/>
        </p:spPr>
        <p:txBody>
          <a:bodyPr wrap="square" rtlCol="0">
            <a:spAutoFit/>
          </a:bodyPr>
          <a:lstStyle/>
          <a:p>
            <a:pPr algn="ctr"/>
            <a:r>
              <a:rPr lang="en-US" sz="1600" dirty="0">
                <a:latin typeface="Righteous" panose="02010506000000020000" pitchFamily="2" charset="0"/>
              </a:rPr>
              <a:t>Add New Task</a:t>
            </a:r>
            <a:endParaRPr lang="en-GB" sz="1600" dirty="0">
              <a:latin typeface="Righteous" panose="02010506000000020000" pitchFamily="2" charset="0"/>
            </a:endParaRPr>
          </a:p>
        </p:txBody>
      </p:sp>
      <p:sp>
        <p:nvSpPr>
          <p:cNvPr id="40" name="Rectangle 39">
            <a:extLst>
              <a:ext uri="{FF2B5EF4-FFF2-40B4-BE49-F238E27FC236}">
                <a16:creationId xmlns:a16="http://schemas.microsoft.com/office/drawing/2014/main" id="{0E1EB192-C88E-42DF-8182-305A2BFC37D5}"/>
              </a:ext>
            </a:extLst>
          </p:cNvPr>
          <p:cNvSpPr/>
          <p:nvPr/>
        </p:nvSpPr>
        <p:spPr>
          <a:xfrm>
            <a:off x="2856000" y="2399637"/>
            <a:ext cx="6480000" cy="338555"/>
          </a:xfrm>
          <a:prstGeom prst="rect">
            <a:avLst/>
          </a:prstGeom>
          <a:solidFill>
            <a:schemeClr val="bg1">
              <a:lumMod val="9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latin typeface="Outfit" pitchFamily="2" charset="0"/>
              </a:rPr>
              <a:t>  Some Task</a:t>
            </a:r>
            <a:endParaRPr lang="en-GB" sz="1200" dirty="0">
              <a:solidFill>
                <a:schemeClr val="tx1"/>
              </a:solidFill>
              <a:latin typeface="Outfit" pitchFamily="2" charset="0"/>
            </a:endParaRPr>
          </a:p>
        </p:txBody>
      </p:sp>
      <p:sp>
        <p:nvSpPr>
          <p:cNvPr id="41" name="Rectangle 40">
            <a:extLst>
              <a:ext uri="{FF2B5EF4-FFF2-40B4-BE49-F238E27FC236}">
                <a16:creationId xmlns:a16="http://schemas.microsoft.com/office/drawing/2014/main" id="{5E59F643-4BB3-4C1D-B588-C060FB6166AA}"/>
              </a:ext>
            </a:extLst>
          </p:cNvPr>
          <p:cNvSpPr/>
          <p:nvPr/>
        </p:nvSpPr>
        <p:spPr>
          <a:xfrm>
            <a:off x="8878800" y="2399636"/>
            <a:ext cx="457200" cy="338555"/>
          </a:xfrm>
          <a:prstGeom prst="rect">
            <a:avLst/>
          </a:prstGeom>
          <a:solidFill>
            <a:srgbClr val="185ADB"/>
          </a:solidFill>
          <a:ln>
            <a:solidFill>
              <a:srgbClr val="185A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Righteous" panose="02010506000000020000" pitchFamily="2" charset="0"/>
              </a:rPr>
              <a:t>+</a:t>
            </a:r>
            <a:endParaRPr lang="en-GB" dirty="0">
              <a:solidFill>
                <a:schemeClr val="bg1"/>
              </a:solidFill>
              <a:latin typeface="Righteous" panose="02010506000000020000" pitchFamily="2" charset="0"/>
            </a:endParaRPr>
          </a:p>
        </p:txBody>
      </p:sp>
      <p:sp>
        <p:nvSpPr>
          <p:cNvPr id="44" name="Rectangle 43">
            <a:extLst>
              <a:ext uri="{FF2B5EF4-FFF2-40B4-BE49-F238E27FC236}">
                <a16:creationId xmlns:a16="http://schemas.microsoft.com/office/drawing/2014/main" id="{4C9E04EC-D01E-40B0-AFE0-9C93A6396ED8}"/>
              </a:ext>
            </a:extLst>
          </p:cNvPr>
          <p:cNvSpPr/>
          <p:nvPr/>
        </p:nvSpPr>
        <p:spPr>
          <a:xfrm>
            <a:off x="2856000" y="3583840"/>
            <a:ext cx="6480000" cy="21471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sp>
        <p:nvSpPr>
          <p:cNvPr id="45" name="Rectangle 44">
            <a:extLst>
              <a:ext uri="{FF2B5EF4-FFF2-40B4-BE49-F238E27FC236}">
                <a16:creationId xmlns:a16="http://schemas.microsoft.com/office/drawing/2014/main" id="{5A407248-7927-4DA2-B460-6EBED4461B0E}"/>
              </a:ext>
            </a:extLst>
          </p:cNvPr>
          <p:cNvSpPr/>
          <p:nvPr/>
        </p:nvSpPr>
        <p:spPr>
          <a:xfrm>
            <a:off x="9004800" y="3583838"/>
            <a:ext cx="331200" cy="329460"/>
          </a:xfrm>
          <a:prstGeom prst="rect">
            <a:avLst/>
          </a:prstGeom>
          <a:solidFill>
            <a:srgbClr val="185A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bg1"/>
              </a:solidFill>
              <a:latin typeface="Righteous" panose="02010506000000020000" pitchFamily="2" charset="0"/>
            </a:endParaRPr>
          </a:p>
        </p:txBody>
      </p:sp>
      <p:pic>
        <p:nvPicPr>
          <p:cNvPr id="12" name="Picture 11">
            <a:extLst>
              <a:ext uri="{FF2B5EF4-FFF2-40B4-BE49-F238E27FC236}">
                <a16:creationId xmlns:a16="http://schemas.microsoft.com/office/drawing/2014/main" id="{2569C9FB-D12F-4ABF-9911-59FF03B87077}"/>
              </a:ext>
            </a:extLst>
          </p:cNvPr>
          <p:cNvPicPr>
            <a:picLocks noChangeAspect="1"/>
          </p:cNvPicPr>
          <p:nvPr/>
        </p:nvPicPr>
        <p:blipFill>
          <a:blip r:embed="rId3">
            <a:lum bright="70000" contrast="-70000"/>
          </a:blip>
          <a:stretch>
            <a:fillRect/>
          </a:stretch>
        </p:blipFill>
        <p:spPr>
          <a:xfrm flipH="1">
            <a:off x="9055350" y="3633518"/>
            <a:ext cx="230100" cy="230100"/>
          </a:xfrm>
          <a:prstGeom prst="rect">
            <a:avLst/>
          </a:prstGeom>
        </p:spPr>
      </p:pic>
      <p:sp>
        <p:nvSpPr>
          <p:cNvPr id="48" name="TextBox 47">
            <a:extLst>
              <a:ext uri="{FF2B5EF4-FFF2-40B4-BE49-F238E27FC236}">
                <a16:creationId xmlns:a16="http://schemas.microsoft.com/office/drawing/2014/main" id="{789748A8-170B-4983-BCAA-88B66CEE7C56}"/>
              </a:ext>
            </a:extLst>
          </p:cNvPr>
          <p:cNvSpPr txBox="1"/>
          <p:nvPr/>
        </p:nvSpPr>
        <p:spPr>
          <a:xfrm>
            <a:off x="8769330" y="3136734"/>
            <a:ext cx="540000" cy="288000"/>
          </a:xfrm>
          <a:prstGeom prst="roundRect">
            <a:avLst>
              <a:gd name="adj" fmla="val 0"/>
            </a:avLst>
          </a:prstGeom>
          <a:solidFill>
            <a:srgbClr val="185ADB"/>
          </a:solidFill>
          <a:ln w="12700">
            <a:solidFill>
              <a:srgbClr val="185ADB"/>
            </a:solidFill>
          </a:ln>
        </p:spPr>
        <p:txBody>
          <a:bodyPr wrap="square" rtlCol="0" anchor="ctr">
            <a:spAutoFit/>
          </a:bodyPr>
          <a:lstStyle>
            <a:defPPr>
              <a:defRPr lang="en-US"/>
            </a:defPPr>
            <a:lvl1pPr algn="ctr">
              <a:defRPr sz="1400"/>
            </a:lvl1pPr>
          </a:lstStyle>
          <a:p>
            <a:r>
              <a:rPr lang="en-US" sz="1200" dirty="0">
                <a:solidFill>
                  <a:schemeClr val="bg1"/>
                </a:solidFill>
                <a:latin typeface="Outfit" pitchFamily="2" charset="0"/>
              </a:rPr>
              <a:t>All</a:t>
            </a:r>
            <a:endParaRPr lang="en-GB" sz="1200" dirty="0">
              <a:solidFill>
                <a:schemeClr val="bg1"/>
              </a:solidFill>
              <a:latin typeface="Outfit" pitchFamily="2" charset="0"/>
            </a:endParaRPr>
          </a:p>
        </p:txBody>
      </p:sp>
      <p:sp>
        <p:nvSpPr>
          <p:cNvPr id="49" name="TextBox 48">
            <a:extLst>
              <a:ext uri="{FF2B5EF4-FFF2-40B4-BE49-F238E27FC236}">
                <a16:creationId xmlns:a16="http://schemas.microsoft.com/office/drawing/2014/main" id="{CB2C4B93-1645-43E8-88C5-410418732016}"/>
              </a:ext>
            </a:extLst>
          </p:cNvPr>
          <p:cNvSpPr txBox="1"/>
          <p:nvPr/>
        </p:nvSpPr>
        <p:spPr>
          <a:xfrm>
            <a:off x="7591646" y="3136734"/>
            <a:ext cx="1080000" cy="288000"/>
          </a:xfrm>
          <a:prstGeom prst="roundRect">
            <a:avLst>
              <a:gd name="adj" fmla="val 0"/>
            </a:avLst>
          </a:prstGeom>
          <a:solidFill>
            <a:schemeClr val="bg1"/>
          </a:solidFill>
          <a:ln w="12700">
            <a:solidFill>
              <a:schemeClr val="bg1">
                <a:lumMod val="50000"/>
              </a:schemeClr>
            </a:solidFill>
          </a:ln>
        </p:spPr>
        <p:txBody>
          <a:bodyPr wrap="square" rtlCol="0" anchor="ctr">
            <a:spAutoFit/>
          </a:bodyPr>
          <a:lstStyle>
            <a:defPPr>
              <a:defRPr lang="en-US"/>
            </a:defPPr>
            <a:lvl1pPr algn="ctr">
              <a:defRPr sz="1400"/>
            </a:lvl1pPr>
          </a:lstStyle>
          <a:p>
            <a:r>
              <a:rPr lang="en-US" sz="1200" dirty="0">
                <a:latin typeface="Outfit" pitchFamily="2" charset="0"/>
              </a:rPr>
              <a:t>Completed</a:t>
            </a:r>
            <a:endParaRPr lang="en-GB" sz="1200" dirty="0">
              <a:latin typeface="Outfit" pitchFamily="2" charset="0"/>
            </a:endParaRPr>
          </a:p>
        </p:txBody>
      </p:sp>
      <p:sp>
        <p:nvSpPr>
          <p:cNvPr id="50" name="TextBox 49">
            <a:extLst>
              <a:ext uri="{FF2B5EF4-FFF2-40B4-BE49-F238E27FC236}">
                <a16:creationId xmlns:a16="http://schemas.microsoft.com/office/drawing/2014/main" id="{EC353ECE-2A4B-4934-9A6E-BFACCE76E033}"/>
              </a:ext>
            </a:extLst>
          </p:cNvPr>
          <p:cNvSpPr txBox="1"/>
          <p:nvPr/>
        </p:nvSpPr>
        <p:spPr>
          <a:xfrm>
            <a:off x="6413962" y="3133916"/>
            <a:ext cx="1080000" cy="288000"/>
          </a:xfrm>
          <a:prstGeom prst="roundRect">
            <a:avLst>
              <a:gd name="adj" fmla="val 0"/>
            </a:avLst>
          </a:prstGeom>
          <a:solidFill>
            <a:schemeClr val="bg1"/>
          </a:solidFill>
          <a:ln w="12700">
            <a:solidFill>
              <a:schemeClr val="bg1">
                <a:lumMod val="50000"/>
              </a:schemeClr>
            </a:solidFill>
          </a:ln>
        </p:spPr>
        <p:txBody>
          <a:bodyPr wrap="square" rtlCol="0" anchor="ctr">
            <a:spAutoFit/>
          </a:bodyPr>
          <a:lstStyle/>
          <a:p>
            <a:pPr algn="ctr"/>
            <a:r>
              <a:rPr lang="en-US" sz="1200" dirty="0">
                <a:latin typeface="Outfit" pitchFamily="2" charset="0"/>
              </a:rPr>
              <a:t>Pending</a:t>
            </a:r>
            <a:endParaRPr lang="en-GB" sz="1200" dirty="0">
              <a:latin typeface="Outfit" pitchFamily="2" charset="0"/>
            </a:endParaRPr>
          </a:p>
        </p:txBody>
      </p:sp>
      <p:sp>
        <p:nvSpPr>
          <p:cNvPr id="51" name="TextBox 50">
            <a:extLst>
              <a:ext uri="{FF2B5EF4-FFF2-40B4-BE49-F238E27FC236}">
                <a16:creationId xmlns:a16="http://schemas.microsoft.com/office/drawing/2014/main" id="{65988019-3C12-471D-8BC6-2E69020E9F4F}"/>
              </a:ext>
            </a:extLst>
          </p:cNvPr>
          <p:cNvSpPr txBox="1"/>
          <p:nvPr/>
        </p:nvSpPr>
        <p:spPr>
          <a:xfrm>
            <a:off x="2991291" y="3964893"/>
            <a:ext cx="6034599" cy="1384995"/>
          </a:xfrm>
          <a:prstGeom prst="roundRect">
            <a:avLst>
              <a:gd name="adj" fmla="val 0"/>
            </a:avLst>
          </a:prstGeom>
          <a:noFill/>
          <a:ln w="12700">
            <a:noFill/>
          </a:ln>
        </p:spPr>
        <p:txBody>
          <a:bodyPr wrap="square" rtlCol="0" anchor="ctr">
            <a:spAutoFit/>
          </a:bodyPr>
          <a:lstStyle>
            <a:defPPr>
              <a:defRPr lang="en-US"/>
            </a:defPPr>
            <a:lvl1pPr algn="ctr">
              <a:defRPr sz="1400"/>
            </a:lvl1pPr>
          </a:lstStyle>
          <a:p>
            <a:pPr algn="l"/>
            <a:r>
              <a:rPr lang="en-US" sz="1200" dirty="0">
                <a:latin typeface="Outfit" pitchFamily="2" charset="0"/>
              </a:rPr>
              <a:t>The quick brown fox jumps over the lazy dog. The quick brown fox jumps over the lazy dog. The quick brown fox jumps over the lazy dog. The quick brown fox jumps over the lazy dog. The quick brown fox jumps over the lazy dog. </a:t>
            </a:r>
          </a:p>
          <a:p>
            <a:pPr algn="l"/>
            <a:endParaRPr lang="en-US" sz="1200" dirty="0">
              <a:latin typeface="Outfit" pitchFamily="2" charset="0"/>
            </a:endParaRPr>
          </a:p>
          <a:p>
            <a:pPr algn="l"/>
            <a:r>
              <a:rPr lang="en-US" sz="1200" dirty="0">
                <a:latin typeface="Outfit" pitchFamily="2" charset="0"/>
              </a:rPr>
              <a:t>The quick brown fox jumps over the lazy dog. The quick brown fox jumps over the lazy dog. The quick brown fox jumps over the lazy dog. The quick brown fox jumps over the lazy dog. The quick brown fox jumps over the lazy dog. </a:t>
            </a:r>
            <a:endParaRPr lang="en-GB" sz="1200" dirty="0">
              <a:latin typeface="Outfit" pitchFamily="2" charset="0"/>
            </a:endParaRPr>
          </a:p>
        </p:txBody>
      </p:sp>
      <p:sp>
        <p:nvSpPr>
          <p:cNvPr id="14" name="TextBox 13">
            <a:extLst>
              <a:ext uri="{FF2B5EF4-FFF2-40B4-BE49-F238E27FC236}">
                <a16:creationId xmlns:a16="http://schemas.microsoft.com/office/drawing/2014/main" id="{CCF7AD91-C337-4892-BD89-DAC7C8F5477B}"/>
              </a:ext>
            </a:extLst>
          </p:cNvPr>
          <p:cNvSpPr txBox="1"/>
          <p:nvPr/>
        </p:nvSpPr>
        <p:spPr>
          <a:xfrm>
            <a:off x="7760473" y="5403280"/>
            <a:ext cx="1524977" cy="261610"/>
          </a:xfrm>
          <a:prstGeom prst="rect">
            <a:avLst/>
          </a:prstGeom>
          <a:noFill/>
        </p:spPr>
        <p:txBody>
          <a:bodyPr wrap="square" rtlCol="0">
            <a:spAutoFit/>
          </a:bodyPr>
          <a:lstStyle/>
          <a:p>
            <a:pPr algn="ctr"/>
            <a:r>
              <a:rPr lang="en-US" sz="1100" dirty="0"/>
              <a:t>15/03/2022, 05:45 PM</a:t>
            </a:r>
            <a:endParaRPr lang="en-GB" sz="1100" dirty="0"/>
          </a:p>
        </p:txBody>
      </p:sp>
      <p:sp>
        <p:nvSpPr>
          <p:cNvPr id="25" name="Rectangle 24">
            <a:extLst>
              <a:ext uri="{FF2B5EF4-FFF2-40B4-BE49-F238E27FC236}">
                <a16:creationId xmlns:a16="http://schemas.microsoft.com/office/drawing/2014/main" id="{0ADFA242-18D1-4AC9-AB12-CF06C17E7D5D}"/>
              </a:ext>
            </a:extLst>
          </p:cNvPr>
          <p:cNvSpPr/>
          <p:nvPr/>
        </p:nvSpPr>
        <p:spPr>
          <a:xfrm>
            <a:off x="2856000" y="3583838"/>
            <a:ext cx="6480000" cy="2147103"/>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200" dirty="0">
              <a:solidFill>
                <a:schemeClr val="tx1"/>
              </a:solidFill>
              <a:latin typeface="Quicksand" pitchFamily="2" charset="0"/>
            </a:endParaRPr>
          </a:p>
        </p:txBody>
      </p:sp>
    </p:spTree>
    <p:extLst>
      <p:ext uri="{BB962C8B-B14F-4D97-AF65-F5344CB8AC3E}">
        <p14:creationId xmlns:p14="http://schemas.microsoft.com/office/powerpoint/2010/main" val="18562750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TotalTime>
  <Words>653</Words>
  <Application>Microsoft Office PowerPoint</Application>
  <PresentationFormat>Widescreen</PresentationFormat>
  <Paragraphs>93</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Righteous</vt:lpstr>
      <vt:lpstr>Arial</vt:lpstr>
      <vt:lpstr>Calibri</vt:lpstr>
      <vt:lpstr>Calibri Light</vt:lpstr>
      <vt:lpstr>Quicksand</vt:lpstr>
      <vt:lpstr>Outfit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Ashish Yadav</dc:creator>
  <cp:lastModifiedBy>Ashish Yadav</cp:lastModifiedBy>
  <cp:revision>48</cp:revision>
  <dcterms:created xsi:type="dcterms:W3CDTF">2022-03-14T17:23:42Z</dcterms:created>
  <dcterms:modified xsi:type="dcterms:W3CDTF">2022-03-18T13:46:57Z</dcterms:modified>
</cp:coreProperties>
</file>

<file path=docProps/thumbnail.jpeg>
</file>